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25"/>
  </p:handoutMasterIdLst>
  <p:sldIdLst>
    <p:sldId id="264" r:id="rId3"/>
    <p:sldId id="276" r:id="rId4"/>
    <p:sldId id="292" r:id="rId5"/>
    <p:sldId id="266" r:id="rId6"/>
    <p:sldId id="293" r:id="rId8"/>
    <p:sldId id="283" r:id="rId9"/>
    <p:sldId id="328" r:id="rId10"/>
    <p:sldId id="329" r:id="rId11"/>
    <p:sldId id="294" r:id="rId12"/>
    <p:sldId id="327" r:id="rId13"/>
    <p:sldId id="306" r:id="rId14"/>
    <p:sldId id="295" r:id="rId15"/>
    <p:sldId id="317" r:id="rId16"/>
    <p:sldId id="339" r:id="rId17"/>
    <p:sldId id="340" r:id="rId18"/>
    <p:sldId id="342" r:id="rId19"/>
    <p:sldId id="343" r:id="rId20"/>
    <p:sldId id="344" r:id="rId21"/>
    <p:sldId id="325" r:id="rId22"/>
    <p:sldId id="291" r:id="rId23"/>
    <p:sldId id="326" r:id="rId24"/>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tam"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656E"/>
    <a:srgbClr val="B17575"/>
    <a:srgbClr val="00D05E"/>
    <a:srgbClr val="00EE6C"/>
    <a:srgbClr val="FFFFCC"/>
    <a:srgbClr val="FFFF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9012ECD-51FC-41F1-AA8D-1B2483CD663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280" autoAdjust="0"/>
  </p:normalViewPr>
  <p:slideViewPr>
    <p:cSldViewPr showGuides="1">
      <p:cViewPr>
        <p:scale>
          <a:sx n="75" d="100"/>
          <a:sy n="75" d="100"/>
        </p:scale>
        <p:origin x="-965" y="-365"/>
      </p:cViewPr>
      <p:guideLst>
        <p:guide orient="horz" pos="2160"/>
        <p:guide pos="3814"/>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3" d="100"/>
          <a:sy n="63" d="100"/>
        </p:scale>
        <p:origin x="1986" y="108"/>
      </p:cViewPr>
      <p:guideLst>
        <p:guide orient="horz" pos="2880"/>
        <p:guide pos="214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6BE32CE-72AC-4D36-A9C4-28041BF6683A}" type="doc">
      <dgm:prSet loTypeId="urn:microsoft.com/office/officeart/2008/layout/AlternatingHexagons" loCatId="list" qsTypeId="urn:microsoft.com/office/officeart/2005/8/quickstyle/3d1" qsCatId="3D" csTypeId="urn:microsoft.com/office/officeart/2005/8/colors/colorful5" csCatId="colorful" phldr="1"/>
      <dgm:spPr/>
      <dgm:t>
        <a:bodyPr/>
        <a:lstStyle/>
        <a:p>
          <a:endParaRPr lang="en-IN"/>
        </a:p>
      </dgm:t>
    </dgm:pt>
    <dgm:pt modelId="{22748165-7731-4714-A205-7C88D28749A7}">
      <dgm:prSet phldrT="[Text]" custT="1"/>
      <dgm:spPr/>
      <dgm:t>
        <a:bodyPr/>
        <a:lstStyle/>
        <a:p>
          <a:r>
            <a:rPr lang="en-US" sz="2400" dirty="0" smtClean="0"/>
            <a:t>HTML</a:t>
          </a:r>
          <a:endParaRPr lang="en-IN" sz="2400" dirty="0"/>
        </a:p>
      </dgm:t>
    </dgm:pt>
    <dgm:pt modelId="{A67B1A51-226B-4721-84B9-61B412492039}" cxnId="{018C4C7E-A20F-4458-8282-2D0C2348E406}" type="parTrans">
      <dgm:prSet/>
      <dgm:spPr/>
      <dgm:t>
        <a:bodyPr/>
        <a:lstStyle/>
        <a:p>
          <a:endParaRPr lang="en-IN"/>
        </a:p>
      </dgm:t>
    </dgm:pt>
    <dgm:pt modelId="{0C2FF384-EBE2-4467-8326-7AFB00D1BE6F}" cxnId="{018C4C7E-A20F-4458-8282-2D0C2348E406}" type="sibTrans">
      <dgm:prSet/>
      <dgm:spPr/>
      <dgm:t>
        <a:bodyPr/>
        <a:lstStyle/>
        <a:p>
          <a:pPr algn="l"/>
          <a:r>
            <a:rPr lang="en-US" dirty="0"/>
            <a:t>CSS</a:t>
          </a:r>
          <a:endParaRPr lang="en-IN" dirty="0"/>
        </a:p>
      </dgm:t>
    </dgm:pt>
    <dgm:pt modelId="{26DF9097-46A5-4BAC-B07B-75F583FBAF73}">
      <dgm:prSet phldrT="[Text]" custT="1"/>
      <dgm:spPr/>
      <dgm:t>
        <a:bodyPr/>
        <a:lstStyle/>
        <a:p>
          <a:endParaRPr lang="en-IN" sz="2400" dirty="0"/>
        </a:p>
      </dgm:t>
    </dgm:pt>
    <dgm:pt modelId="{38716B6D-3591-4F42-B112-5BF15D3F39A0}" cxnId="{09163120-9E68-4768-8103-377D1085881E}" type="parTrans">
      <dgm:prSet/>
      <dgm:spPr/>
      <dgm:t>
        <a:bodyPr/>
        <a:lstStyle/>
        <a:p>
          <a:endParaRPr lang="en-IN"/>
        </a:p>
      </dgm:t>
    </dgm:pt>
    <dgm:pt modelId="{014C6D30-5A5A-4C33-9787-1A1EAE55EB1C}" cxnId="{09163120-9E68-4768-8103-377D1085881E}" type="sibTrans">
      <dgm:prSet/>
      <dgm:spPr/>
      <dgm:t>
        <a:bodyPr/>
        <a:lstStyle/>
        <a:p>
          <a:endParaRPr lang="en-IN"/>
        </a:p>
      </dgm:t>
    </dgm:pt>
    <dgm:pt modelId="{BDED46F5-0044-4EF1-8B48-7B667C8FDCD4}">
      <dgm:prSet phldrT="[Text]" custT="1"/>
      <dgm:spPr/>
      <dgm:t>
        <a:bodyPr/>
        <a:lstStyle/>
        <a:p>
          <a:r>
            <a:rPr lang="en-US" sz="2400" dirty="0"/>
            <a:t>PHP</a:t>
          </a:r>
          <a:endParaRPr lang="en-IN" sz="2400" dirty="0"/>
        </a:p>
      </dgm:t>
    </dgm:pt>
    <dgm:pt modelId="{9438F9E5-EF74-4A01-8466-4D6CA19F3859}" cxnId="{60AB95FA-0E64-4AB3-B59A-5C6F4BDFDB89}" type="parTrans">
      <dgm:prSet/>
      <dgm:spPr/>
      <dgm:t>
        <a:bodyPr/>
        <a:lstStyle/>
        <a:p>
          <a:endParaRPr lang="en-IN"/>
        </a:p>
      </dgm:t>
    </dgm:pt>
    <dgm:pt modelId="{A976CD12-4ABF-4185-BE33-54BF122209A8}" cxnId="{60AB95FA-0E64-4AB3-B59A-5C6F4BDFDB89}" type="sibTrans">
      <dgm:prSet custT="1"/>
      <dgm:spPr/>
      <dgm:t>
        <a:bodyPr/>
        <a:lstStyle/>
        <a:p>
          <a:r>
            <a:rPr lang="en-US" sz="1600" dirty="0"/>
            <a:t>PHPMyAdmin</a:t>
          </a:r>
          <a:endParaRPr lang="en-IN" sz="1600" dirty="0"/>
        </a:p>
      </dgm:t>
    </dgm:pt>
    <dgm:pt modelId="{A85E8611-B937-40F1-BD4E-D28B5C1D4770}">
      <dgm:prSet phldrT="[Text]" custT="1"/>
      <dgm:spPr/>
      <dgm:t>
        <a:bodyPr/>
        <a:lstStyle/>
        <a:p>
          <a:endParaRPr lang="en-IN" sz="2400" dirty="0"/>
        </a:p>
      </dgm:t>
    </dgm:pt>
    <dgm:pt modelId="{40CF008D-9E6B-489D-888B-15C816DDAB34}" cxnId="{653F1A81-9A39-4F6F-84CB-10236A432DE3}" type="parTrans">
      <dgm:prSet/>
      <dgm:spPr/>
      <dgm:t>
        <a:bodyPr/>
        <a:lstStyle/>
        <a:p>
          <a:endParaRPr lang="en-IN"/>
        </a:p>
      </dgm:t>
    </dgm:pt>
    <dgm:pt modelId="{B770A179-CED8-41D1-A309-01592679F6FE}" cxnId="{653F1A81-9A39-4F6F-84CB-10236A432DE3}" type="sibTrans">
      <dgm:prSet/>
      <dgm:spPr/>
      <dgm:t>
        <a:bodyPr/>
        <a:lstStyle/>
        <a:p>
          <a:endParaRPr lang="en-IN"/>
        </a:p>
      </dgm:t>
    </dgm:pt>
    <dgm:pt modelId="{6DEE0713-87C7-46F4-BC10-F07FCAB5C2B3}">
      <dgm:prSet custT="1"/>
      <dgm:spPr/>
      <dgm:t>
        <a:bodyPr/>
        <a:lstStyle/>
        <a:p>
          <a:r>
            <a:rPr lang="en-US" sz="2400" dirty="0"/>
            <a:t>MYSQL</a:t>
          </a:r>
          <a:endParaRPr lang="en-IN" sz="2400" dirty="0"/>
        </a:p>
      </dgm:t>
    </dgm:pt>
    <dgm:pt modelId="{FCD7122D-18D8-4BE3-A02B-366F12C67F71}" cxnId="{94EC64ED-31CE-4EC1-8E7D-E772E04D044D}" type="parTrans">
      <dgm:prSet/>
      <dgm:spPr/>
      <dgm:t>
        <a:bodyPr/>
        <a:lstStyle/>
        <a:p>
          <a:endParaRPr lang="en-IN"/>
        </a:p>
      </dgm:t>
    </dgm:pt>
    <dgm:pt modelId="{A348C6E5-7297-491C-A9ED-AFEDD05DCD1D}" cxnId="{94EC64ED-31CE-4EC1-8E7D-E772E04D044D}" type="sibTrans">
      <dgm:prSet custT="1"/>
      <dgm:spPr/>
      <dgm:t>
        <a:bodyPr/>
        <a:lstStyle/>
        <a:p>
          <a:r>
            <a:rPr lang="en-US" sz="1800" dirty="0"/>
            <a:t>JAVA SCRIPT</a:t>
          </a:r>
          <a:endParaRPr lang="en-IN" sz="1800" dirty="0"/>
        </a:p>
      </dgm:t>
    </dgm:pt>
    <dgm:pt modelId="{5E595154-54B0-449A-90C2-7FB629CB9BB3}" type="pres">
      <dgm:prSet presAssocID="{B6BE32CE-72AC-4D36-A9C4-28041BF6683A}" presName="Name0" presStyleCnt="0">
        <dgm:presLayoutVars>
          <dgm:chMax/>
          <dgm:chPref/>
          <dgm:dir/>
          <dgm:animLvl val="lvl"/>
        </dgm:presLayoutVars>
      </dgm:prSet>
      <dgm:spPr/>
      <dgm:t>
        <a:bodyPr/>
        <a:lstStyle/>
        <a:p>
          <a:endParaRPr lang="en-US"/>
        </a:p>
      </dgm:t>
    </dgm:pt>
    <dgm:pt modelId="{CD5D67B4-EE45-4EF6-B713-057A3C6A5381}" type="pres">
      <dgm:prSet presAssocID="{22748165-7731-4714-A205-7C88D28749A7}" presName="composite" presStyleCnt="0"/>
      <dgm:spPr/>
    </dgm:pt>
    <dgm:pt modelId="{985A2D0A-83C2-4630-BE47-055E407FDF28}" type="pres">
      <dgm:prSet presAssocID="{22748165-7731-4714-A205-7C88D28749A7}" presName="Parent1" presStyleLbl="node1" presStyleIdx="0" presStyleCnt="6" custAng="0">
        <dgm:presLayoutVars>
          <dgm:chMax val="1"/>
          <dgm:chPref val="1"/>
          <dgm:bulletEnabled val="1"/>
        </dgm:presLayoutVars>
      </dgm:prSet>
      <dgm:spPr/>
      <dgm:t>
        <a:bodyPr/>
        <a:lstStyle/>
        <a:p>
          <a:endParaRPr lang="en-US"/>
        </a:p>
      </dgm:t>
    </dgm:pt>
    <dgm:pt modelId="{26501F97-A3EE-4A60-A29B-35476E4DB704}" type="pres">
      <dgm:prSet presAssocID="{22748165-7731-4714-A205-7C88D28749A7}" presName="Childtext1" presStyleLbl="revTx" presStyleIdx="0" presStyleCnt="3">
        <dgm:presLayoutVars>
          <dgm:chMax val="0"/>
          <dgm:chPref val="0"/>
          <dgm:bulletEnabled val="1"/>
        </dgm:presLayoutVars>
      </dgm:prSet>
      <dgm:spPr/>
      <dgm:t>
        <a:bodyPr/>
        <a:lstStyle/>
        <a:p>
          <a:endParaRPr lang="en-US"/>
        </a:p>
      </dgm:t>
    </dgm:pt>
    <dgm:pt modelId="{CC9A5054-5946-488B-9CBB-8B1346A0F8DD}" type="pres">
      <dgm:prSet presAssocID="{22748165-7731-4714-A205-7C88D28749A7}" presName="BalanceSpacing" presStyleCnt="0"/>
      <dgm:spPr/>
    </dgm:pt>
    <dgm:pt modelId="{AC0CD8C1-62B6-4ADB-9D1F-F49B7FFAF106}" type="pres">
      <dgm:prSet presAssocID="{22748165-7731-4714-A205-7C88D28749A7}" presName="BalanceSpacing1" presStyleCnt="0"/>
      <dgm:spPr/>
    </dgm:pt>
    <dgm:pt modelId="{807A488C-026C-4D75-AC43-3F976C704D8D}" type="pres">
      <dgm:prSet presAssocID="{0C2FF384-EBE2-4467-8326-7AFB00D1BE6F}" presName="Accent1Text" presStyleLbl="node1" presStyleIdx="1" presStyleCnt="6"/>
      <dgm:spPr/>
      <dgm:t>
        <a:bodyPr/>
        <a:lstStyle/>
        <a:p>
          <a:endParaRPr lang="en-US"/>
        </a:p>
      </dgm:t>
    </dgm:pt>
    <dgm:pt modelId="{F3AA7534-5DC0-400F-81A1-0325B90AB688}" type="pres">
      <dgm:prSet presAssocID="{0C2FF384-EBE2-4467-8326-7AFB00D1BE6F}" presName="spaceBetweenRectangles" presStyleCnt="0"/>
      <dgm:spPr/>
    </dgm:pt>
    <dgm:pt modelId="{53717B05-CE68-4CD8-A139-D207EFB45686}" type="pres">
      <dgm:prSet presAssocID="{6DEE0713-87C7-46F4-BC10-F07FCAB5C2B3}" presName="composite" presStyleCnt="0"/>
      <dgm:spPr/>
    </dgm:pt>
    <dgm:pt modelId="{58AF05FA-D15F-4673-8614-F02CACB7C8D8}" type="pres">
      <dgm:prSet presAssocID="{6DEE0713-87C7-46F4-BC10-F07FCAB5C2B3}" presName="Parent1" presStyleLbl="node1" presStyleIdx="2" presStyleCnt="6">
        <dgm:presLayoutVars>
          <dgm:chMax val="1"/>
          <dgm:chPref val="1"/>
          <dgm:bulletEnabled val="1"/>
        </dgm:presLayoutVars>
      </dgm:prSet>
      <dgm:spPr/>
      <dgm:t>
        <a:bodyPr/>
        <a:lstStyle/>
        <a:p>
          <a:endParaRPr lang="en-US"/>
        </a:p>
      </dgm:t>
    </dgm:pt>
    <dgm:pt modelId="{D622578B-57AE-4CFC-8ACA-0D31C58222DE}" type="pres">
      <dgm:prSet presAssocID="{6DEE0713-87C7-46F4-BC10-F07FCAB5C2B3}" presName="Childtext1" presStyleLbl="revTx" presStyleIdx="1" presStyleCnt="3">
        <dgm:presLayoutVars>
          <dgm:chMax val="0"/>
          <dgm:chPref val="0"/>
          <dgm:bulletEnabled val="1"/>
        </dgm:presLayoutVars>
      </dgm:prSet>
      <dgm:spPr/>
    </dgm:pt>
    <dgm:pt modelId="{AB91A4D3-CBFA-4448-A00C-DFF95C788447}" type="pres">
      <dgm:prSet presAssocID="{6DEE0713-87C7-46F4-BC10-F07FCAB5C2B3}" presName="BalanceSpacing" presStyleCnt="0"/>
      <dgm:spPr/>
    </dgm:pt>
    <dgm:pt modelId="{1F86F143-A389-4001-A322-D9E307094D8D}" type="pres">
      <dgm:prSet presAssocID="{6DEE0713-87C7-46F4-BC10-F07FCAB5C2B3}" presName="BalanceSpacing1" presStyleCnt="0"/>
      <dgm:spPr/>
    </dgm:pt>
    <dgm:pt modelId="{6789BDE1-3BC0-4217-BEC1-3C94C974F0D8}" type="pres">
      <dgm:prSet presAssocID="{A348C6E5-7297-491C-A9ED-AFEDD05DCD1D}" presName="Accent1Text" presStyleLbl="node1" presStyleIdx="3" presStyleCnt="6"/>
      <dgm:spPr/>
      <dgm:t>
        <a:bodyPr/>
        <a:lstStyle/>
        <a:p>
          <a:endParaRPr lang="en-US"/>
        </a:p>
      </dgm:t>
    </dgm:pt>
    <dgm:pt modelId="{99234E0A-7373-47B0-8F37-40C12CF370B2}" type="pres">
      <dgm:prSet presAssocID="{A348C6E5-7297-491C-A9ED-AFEDD05DCD1D}" presName="spaceBetweenRectangles" presStyleCnt="0"/>
      <dgm:spPr/>
    </dgm:pt>
    <dgm:pt modelId="{BD119B93-1E67-417D-9EE0-D68A14195612}" type="pres">
      <dgm:prSet presAssocID="{BDED46F5-0044-4EF1-8B48-7B667C8FDCD4}" presName="composite" presStyleCnt="0"/>
      <dgm:spPr/>
    </dgm:pt>
    <dgm:pt modelId="{D0C767FF-252F-4B79-9D81-A4EDEB8C6A1D}" type="pres">
      <dgm:prSet presAssocID="{BDED46F5-0044-4EF1-8B48-7B667C8FDCD4}" presName="Parent1" presStyleLbl="node1" presStyleIdx="4" presStyleCnt="6" custAng="0">
        <dgm:presLayoutVars>
          <dgm:chMax val="1"/>
          <dgm:chPref val="1"/>
          <dgm:bulletEnabled val="1"/>
        </dgm:presLayoutVars>
      </dgm:prSet>
      <dgm:spPr/>
      <dgm:t>
        <a:bodyPr/>
        <a:lstStyle/>
        <a:p>
          <a:endParaRPr lang="en-US"/>
        </a:p>
      </dgm:t>
    </dgm:pt>
    <dgm:pt modelId="{6EEB99BB-20E0-4580-A0C3-0235EEE76B8D}" type="pres">
      <dgm:prSet presAssocID="{BDED46F5-0044-4EF1-8B48-7B667C8FDCD4}" presName="Childtext1" presStyleLbl="revTx" presStyleIdx="2" presStyleCnt="3">
        <dgm:presLayoutVars>
          <dgm:chMax val="0"/>
          <dgm:chPref val="0"/>
          <dgm:bulletEnabled val="1"/>
        </dgm:presLayoutVars>
      </dgm:prSet>
      <dgm:spPr/>
      <dgm:t>
        <a:bodyPr/>
        <a:lstStyle/>
        <a:p>
          <a:endParaRPr lang="en-US"/>
        </a:p>
      </dgm:t>
    </dgm:pt>
    <dgm:pt modelId="{292B3F68-F2F7-4BF0-8551-C66B19D5B3C5}" type="pres">
      <dgm:prSet presAssocID="{BDED46F5-0044-4EF1-8B48-7B667C8FDCD4}" presName="BalanceSpacing" presStyleCnt="0"/>
      <dgm:spPr/>
    </dgm:pt>
    <dgm:pt modelId="{A93AFB98-7530-444C-87D4-8C41FAC8C5D2}" type="pres">
      <dgm:prSet presAssocID="{BDED46F5-0044-4EF1-8B48-7B667C8FDCD4}" presName="BalanceSpacing1" presStyleCnt="0"/>
      <dgm:spPr/>
    </dgm:pt>
    <dgm:pt modelId="{5FF36E93-A8A9-4271-B242-37921C19443D}" type="pres">
      <dgm:prSet presAssocID="{A976CD12-4ABF-4185-BE33-54BF122209A8}" presName="Accent1Text" presStyleLbl="node1" presStyleIdx="5" presStyleCnt="6"/>
      <dgm:spPr/>
      <dgm:t>
        <a:bodyPr/>
        <a:lstStyle/>
        <a:p>
          <a:endParaRPr lang="en-US"/>
        </a:p>
      </dgm:t>
    </dgm:pt>
  </dgm:ptLst>
  <dgm:cxnLst>
    <dgm:cxn modelId="{09163120-9E68-4768-8103-377D1085881E}" srcId="{22748165-7731-4714-A205-7C88D28749A7}" destId="{26DF9097-46A5-4BAC-B07B-75F583FBAF73}" srcOrd="0" destOrd="0" parTransId="{38716B6D-3591-4F42-B112-5BF15D3F39A0}" sibTransId="{014C6D30-5A5A-4C33-9787-1A1EAE55EB1C}"/>
    <dgm:cxn modelId="{94EC64ED-31CE-4EC1-8E7D-E772E04D044D}" srcId="{B6BE32CE-72AC-4D36-A9C4-28041BF6683A}" destId="{6DEE0713-87C7-46F4-BC10-F07FCAB5C2B3}" srcOrd="1" destOrd="0" parTransId="{FCD7122D-18D8-4BE3-A02B-366F12C67F71}" sibTransId="{A348C6E5-7297-491C-A9ED-AFEDD05DCD1D}"/>
    <dgm:cxn modelId="{49000A91-9900-49BF-9B94-595883256549}" type="presOf" srcId="{B6BE32CE-72AC-4D36-A9C4-28041BF6683A}" destId="{5E595154-54B0-449A-90C2-7FB629CB9BB3}" srcOrd="0" destOrd="0" presId="urn:microsoft.com/office/officeart/2008/layout/AlternatingHexagons"/>
    <dgm:cxn modelId="{60AB95FA-0E64-4AB3-B59A-5C6F4BDFDB89}" srcId="{B6BE32CE-72AC-4D36-A9C4-28041BF6683A}" destId="{BDED46F5-0044-4EF1-8B48-7B667C8FDCD4}" srcOrd="2" destOrd="0" parTransId="{9438F9E5-EF74-4A01-8466-4D6CA19F3859}" sibTransId="{A976CD12-4ABF-4185-BE33-54BF122209A8}"/>
    <dgm:cxn modelId="{4314DCEB-4552-4F69-8097-C4488BD0E0FD}" type="presOf" srcId="{A348C6E5-7297-491C-A9ED-AFEDD05DCD1D}" destId="{6789BDE1-3BC0-4217-BEC1-3C94C974F0D8}" srcOrd="0" destOrd="0" presId="urn:microsoft.com/office/officeart/2008/layout/AlternatingHexagons"/>
    <dgm:cxn modelId="{018C4C7E-A20F-4458-8282-2D0C2348E406}" srcId="{B6BE32CE-72AC-4D36-A9C4-28041BF6683A}" destId="{22748165-7731-4714-A205-7C88D28749A7}" srcOrd="0" destOrd="0" parTransId="{A67B1A51-226B-4721-84B9-61B412492039}" sibTransId="{0C2FF384-EBE2-4467-8326-7AFB00D1BE6F}"/>
    <dgm:cxn modelId="{FDFB4002-B3F7-4DE3-A84C-D23D85BF50C2}" type="presOf" srcId="{26DF9097-46A5-4BAC-B07B-75F583FBAF73}" destId="{26501F97-A3EE-4A60-A29B-35476E4DB704}" srcOrd="0" destOrd="0" presId="urn:microsoft.com/office/officeart/2008/layout/AlternatingHexagons"/>
    <dgm:cxn modelId="{60ACD927-5A94-42C6-8EE4-18333F5CC582}" type="presOf" srcId="{A85E8611-B937-40F1-BD4E-D28B5C1D4770}" destId="{6EEB99BB-20E0-4580-A0C3-0235EEE76B8D}" srcOrd="0" destOrd="0" presId="urn:microsoft.com/office/officeart/2008/layout/AlternatingHexagons"/>
    <dgm:cxn modelId="{2420FA8E-1CFA-490C-B2B1-0DB98B7CB5CA}" type="presOf" srcId="{BDED46F5-0044-4EF1-8B48-7B667C8FDCD4}" destId="{D0C767FF-252F-4B79-9D81-A4EDEB8C6A1D}" srcOrd="0" destOrd="0" presId="urn:microsoft.com/office/officeart/2008/layout/AlternatingHexagons"/>
    <dgm:cxn modelId="{8D91D1E8-D4C6-443E-8A01-9F135F2C7F4E}" type="presOf" srcId="{6DEE0713-87C7-46F4-BC10-F07FCAB5C2B3}" destId="{58AF05FA-D15F-4673-8614-F02CACB7C8D8}" srcOrd="0" destOrd="0" presId="urn:microsoft.com/office/officeart/2008/layout/AlternatingHexagons"/>
    <dgm:cxn modelId="{4ED2DF6D-25FF-447C-A362-BCA18151770E}" type="presOf" srcId="{22748165-7731-4714-A205-7C88D28749A7}" destId="{985A2D0A-83C2-4630-BE47-055E407FDF28}" srcOrd="0" destOrd="0" presId="urn:microsoft.com/office/officeart/2008/layout/AlternatingHexagons"/>
    <dgm:cxn modelId="{653F1A81-9A39-4F6F-84CB-10236A432DE3}" srcId="{BDED46F5-0044-4EF1-8B48-7B667C8FDCD4}" destId="{A85E8611-B937-40F1-BD4E-D28B5C1D4770}" srcOrd="0" destOrd="0" parTransId="{40CF008D-9E6B-489D-888B-15C816DDAB34}" sibTransId="{B770A179-CED8-41D1-A309-01592679F6FE}"/>
    <dgm:cxn modelId="{25F72C10-AF14-45E2-AE07-84E161839BA9}" type="presOf" srcId="{0C2FF384-EBE2-4467-8326-7AFB00D1BE6F}" destId="{807A488C-026C-4D75-AC43-3F976C704D8D}" srcOrd="0" destOrd="0" presId="urn:microsoft.com/office/officeart/2008/layout/AlternatingHexagons"/>
    <dgm:cxn modelId="{C4131945-B42C-46F1-8A95-44D8683ABE0C}" type="presOf" srcId="{A976CD12-4ABF-4185-BE33-54BF122209A8}" destId="{5FF36E93-A8A9-4271-B242-37921C19443D}" srcOrd="0" destOrd="0" presId="urn:microsoft.com/office/officeart/2008/layout/AlternatingHexagons"/>
    <dgm:cxn modelId="{1B5E2071-7D2B-41E0-889E-99572C79A51F}" type="presParOf" srcId="{5E595154-54B0-449A-90C2-7FB629CB9BB3}" destId="{CD5D67B4-EE45-4EF6-B713-057A3C6A5381}" srcOrd="0" destOrd="0" presId="urn:microsoft.com/office/officeart/2008/layout/AlternatingHexagons"/>
    <dgm:cxn modelId="{FB2010D0-2CA4-42D6-85D6-F3DFAE8918D4}" type="presParOf" srcId="{CD5D67B4-EE45-4EF6-B713-057A3C6A5381}" destId="{985A2D0A-83C2-4630-BE47-055E407FDF28}" srcOrd="0" destOrd="0" presId="urn:microsoft.com/office/officeart/2008/layout/AlternatingHexagons"/>
    <dgm:cxn modelId="{983118F6-2CAB-40B5-8907-734F30F9E1BA}" type="presParOf" srcId="{CD5D67B4-EE45-4EF6-B713-057A3C6A5381}" destId="{26501F97-A3EE-4A60-A29B-35476E4DB704}" srcOrd="1" destOrd="0" presId="urn:microsoft.com/office/officeart/2008/layout/AlternatingHexagons"/>
    <dgm:cxn modelId="{4E9D883A-B347-4DCE-889B-0D67AEB7E3E7}" type="presParOf" srcId="{CD5D67B4-EE45-4EF6-B713-057A3C6A5381}" destId="{CC9A5054-5946-488B-9CBB-8B1346A0F8DD}" srcOrd="2" destOrd="0" presId="urn:microsoft.com/office/officeart/2008/layout/AlternatingHexagons"/>
    <dgm:cxn modelId="{D15C25A2-F947-416C-8813-AFD496CE7B14}" type="presParOf" srcId="{CD5D67B4-EE45-4EF6-B713-057A3C6A5381}" destId="{AC0CD8C1-62B6-4ADB-9D1F-F49B7FFAF106}" srcOrd="3" destOrd="0" presId="urn:microsoft.com/office/officeart/2008/layout/AlternatingHexagons"/>
    <dgm:cxn modelId="{8A227223-4599-4123-99A5-5495BFF95E66}" type="presParOf" srcId="{CD5D67B4-EE45-4EF6-B713-057A3C6A5381}" destId="{807A488C-026C-4D75-AC43-3F976C704D8D}" srcOrd="4" destOrd="0" presId="urn:microsoft.com/office/officeart/2008/layout/AlternatingHexagons"/>
    <dgm:cxn modelId="{A15FE80A-1E29-4B7A-AD15-5F74DDAF0D5C}" type="presParOf" srcId="{5E595154-54B0-449A-90C2-7FB629CB9BB3}" destId="{F3AA7534-5DC0-400F-81A1-0325B90AB688}" srcOrd="1" destOrd="0" presId="urn:microsoft.com/office/officeart/2008/layout/AlternatingHexagons"/>
    <dgm:cxn modelId="{F3CDF02C-458B-4DE7-8A51-6F76BD8EAC7E}" type="presParOf" srcId="{5E595154-54B0-449A-90C2-7FB629CB9BB3}" destId="{53717B05-CE68-4CD8-A139-D207EFB45686}" srcOrd="2" destOrd="0" presId="urn:microsoft.com/office/officeart/2008/layout/AlternatingHexagons"/>
    <dgm:cxn modelId="{383FC8D1-50EC-4C0F-A543-447918F380C4}" type="presParOf" srcId="{53717B05-CE68-4CD8-A139-D207EFB45686}" destId="{58AF05FA-D15F-4673-8614-F02CACB7C8D8}" srcOrd="0" destOrd="0" presId="urn:microsoft.com/office/officeart/2008/layout/AlternatingHexagons"/>
    <dgm:cxn modelId="{CB7ABE9B-B5A8-4BD5-96EB-8DA360FDA966}" type="presParOf" srcId="{53717B05-CE68-4CD8-A139-D207EFB45686}" destId="{D622578B-57AE-4CFC-8ACA-0D31C58222DE}" srcOrd="1" destOrd="0" presId="urn:microsoft.com/office/officeart/2008/layout/AlternatingHexagons"/>
    <dgm:cxn modelId="{6F5FEDE3-A393-4564-A36D-43DADE782865}" type="presParOf" srcId="{53717B05-CE68-4CD8-A139-D207EFB45686}" destId="{AB91A4D3-CBFA-4448-A00C-DFF95C788447}" srcOrd="2" destOrd="0" presId="urn:microsoft.com/office/officeart/2008/layout/AlternatingHexagons"/>
    <dgm:cxn modelId="{AAE40B64-6638-4258-A020-809DAD8946B7}" type="presParOf" srcId="{53717B05-CE68-4CD8-A139-D207EFB45686}" destId="{1F86F143-A389-4001-A322-D9E307094D8D}" srcOrd="3" destOrd="0" presId="urn:microsoft.com/office/officeart/2008/layout/AlternatingHexagons"/>
    <dgm:cxn modelId="{1CAF0596-28CD-4FB0-987B-095ECFDA4A92}" type="presParOf" srcId="{53717B05-CE68-4CD8-A139-D207EFB45686}" destId="{6789BDE1-3BC0-4217-BEC1-3C94C974F0D8}" srcOrd="4" destOrd="0" presId="urn:microsoft.com/office/officeart/2008/layout/AlternatingHexagons"/>
    <dgm:cxn modelId="{67159F58-5D7D-422D-A48D-5691A76DB896}" type="presParOf" srcId="{5E595154-54B0-449A-90C2-7FB629CB9BB3}" destId="{99234E0A-7373-47B0-8F37-40C12CF370B2}" srcOrd="3" destOrd="0" presId="urn:microsoft.com/office/officeart/2008/layout/AlternatingHexagons"/>
    <dgm:cxn modelId="{581CFC05-9322-4985-AF51-7227D0193AED}" type="presParOf" srcId="{5E595154-54B0-449A-90C2-7FB629CB9BB3}" destId="{BD119B93-1E67-417D-9EE0-D68A14195612}" srcOrd="4" destOrd="0" presId="urn:microsoft.com/office/officeart/2008/layout/AlternatingHexagons"/>
    <dgm:cxn modelId="{28496AB7-007E-4770-99D5-F86F6B908E40}" type="presParOf" srcId="{BD119B93-1E67-417D-9EE0-D68A14195612}" destId="{D0C767FF-252F-4B79-9D81-A4EDEB8C6A1D}" srcOrd="0" destOrd="0" presId="urn:microsoft.com/office/officeart/2008/layout/AlternatingHexagons"/>
    <dgm:cxn modelId="{CE800DD2-0477-44AF-9480-D65B9A3F64D0}" type="presParOf" srcId="{BD119B93-1E67-417D-9EE0-D68A14195612}" destId="{6EEB99BB-20E0-4580-A0C3-0235EEE76B8D}" srcOrd="1" destOrd="0" presId="urn:microsoft.com/office/officeart/2008/layout/AlternatingHexagons"/>
    <dgm:cxn modelId="{24BE1008-F777-4749-857D-AD2C6C5AE4AE}" type="presParOf" srcId="{BD119B93-1E67-417D-9EE0-D68A14195612}" destId="{292B3F68-F2F7-4BF0-8551-C66B19D5B3C5}" srcOrd="2" destOrd="0" presId="urn:microsoft.com/office/officeart/2008/layout/AlternatingHexagons"/>
    <dgm:cxn modelId="{7123A477-DDC9-41C5-8AAE-AD3233FED65D}" type="presParOf" srcId="{BD119B93-1E67-417D-9EE0-D68A14195612}" destId="{A93AFB98-7530-444C-87D4-8C41FAC8C5D2}" srcOrd="3" destOrd="0" presId="urn:microsoft.com/office/officeart/2008/layout/AlternatingHexagons"/>
    <dgm:cxn modelId="{AC7DF144-2D3C-417D-82A7-CA1E7700447F}" type="presParOf" srcId="{BD119B93-1E67-417D-9EE0-D68A14195612}" destId="{5FF36E93-A8A9-4271-B242-37921C19443D}" srcOrd="4" destOrd="0" presId="urn:microsoft.com/office/officeart/2008/layout/AlternatingHexagon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3CAA7A-AB18-47C6-995B-5DB5308E2BE2}" type="doc">
      <dgm:prSet loTypeId="urn:microsoft.com/office/officeart/2005/8/layout/vList6" loCatId="list" qsTypeId="urn:microsoft.com/office/officeart/2005/8/quickstyle/3d1" qsCatId="3D" csTypeId="urn:microsoft.com/office/officeart/2005/8/colors/colorful1" csCatId="colorful" phldr="1"/>
      <dgm:spPr/>
      <dgm:t>
        <a:bodyPr/>
        <a:lstStyle/>
        <a:p>
          <a:endParaRPr lang="en-IN"/>
        </a:p>
      </dgm:t>
    </dgm:pt>
    <dgm:pt modelId="{40D44A99-81D8-476D-8B00-368F7D5EC4F5}">
      <dgm:prSet phldrT="[Text]" custT="1"/>
      <dgm:spPr/>
      <dgm:t>
        <a:bodyPr/>
        <a:lstStyle/>
        <a:p>
          <a:r>
            <a:rPr lang="en-IN" sz="2000" dirty="0" smtClean="0"/>
            <a:t>Admin</a:t>
          </a:r>
          <a:endParaRPr lang="en-IN" sz="2000" dirty="0"/>
        </a:p>
      </dgm:t>
    </dgm:pt>
    <dgm:pt modelId="{B3AB1A92-27DB-4923-930B-D90C507C4507}" cxnId="{8EB9FFF1-5DD7-42E6-B6A0-290C2CEAD667}" type="parTrans">
      <dgm:prSet/>
      <dgm:spPr/>
      <dgm:t>
        <a:bodyPr/>
        <a:lstStyle/>
        <a:p>
          <a:endParaRPr lang="en-IN"/>
        </a:p>
      </dgm:t>
    </dgm:pt>
    <dgm:pt modelId="{71728B24-AB0C-4442-89CF-7E280B357B4A}" cxnId="{8EB9FFF1-5DD7-42E6-B6A0-290C2CEAD667}" type="sibTrans">
      <dgm:prSet/>
      <dgm:spPr/>
      <dgm:t>
        <a:bodyPr/>
        <a:lstStyle/>
        <a:p>
          <a:endParaRPr lang="en-IN"/>
        </a:p>
      </dgm:t>
    </dgm:pt>
    <dgm:pt modelId="{36441AAF-9D2C-48DD-8387-DFCB1F19EF18}">
      <dgm:prSet phldrT="[Text]" custT="1"/>
      <dgm:spPr/>
      <dgm:t>
        <a:bodyPr/>
        <a:lstStyle/>
        <a:p>
          <a:r>
            <a:rPr lang="en-US" sz="2000" b="1" dirty="0" smtClean="0">
              <a:latin typeface="MV Boli" panose="02000500030200090000" pitchFamily="2" charset="0"/>
              <a:cs typeface="MV Boli" panose="02000500030200090000" pitchFamily="2" charset="0"/>
            </a:rPr>
            <a:t>It stores admin details</a:t>
          </a:r>
          <a:r>
            <a:rPr lang="en-US" sz="1500" b="1" dirty="0" smtClean="0">
              <a:latin typeface="MV Boli" panose="02000500030200090000" pitchFamily="2" charset="0"/>
              <a:cs typeface="MV Boli" panose="02000500030200090000" pitchFamily="2" charset="0"/>
            </a:rPr>
            <a:t>.</a:t>
          </a:r>
          <a:endParaRPr lang="en-IN" sz="1500" b="1" dirty="0">
            <a:latin typeface="MV Boli" panose="02000500030200090000" pitchFamily="2" charset="0"/>
            <a:cs typeface="MV Boli" panose="02000500030200090000" pitchFamily="2" charset="0"/>
          </a:endParaRPr>
        </a:p>
      </dgm:t>
    </dgm:pt>
    <dgm:pt modelId="{6991E3AC-3040-4DF2-80EF-199C07862008}" cxnId="{6A096CE1-5C93-4088-8627-1A80E6641570}" type="parTrans">
      <dgm:prSet/>
      <dgm:spPr/>
      <dgm:t>
        <a:bodyPr/>
        <a:lstStyle/>
        <a:p>
          <a:endParaRPr lang="en-IN"/>
        </a:p>
      </dgm:t>
    </dgm:pt>
    <dgm:pt modelId="{D6FCAE86-38A1-4F2B-B289-095C88175DA2}" cxnId="{6A096CE1-5C93-4088-8627-1A80E6641570}" type="sibTrans">
      <dgm:prSet/>
      <dgm:spPr/>
      <dgm:t>
        <a:bodyPr/>
        <a:lstStyle/>
        <a:p>
          <a:endParaRPr lang="en-IN"/>
        </a:p>
      </dgm:t>
    </dgm:pt>
    <dgm:pt modelId="{DDD48955-8700-4E5A-8CF3-69AB37EFF209}">
      <dgm:prSet phldrT="[Text]" phldr="0" custT="1"/>
      <dgm:spPr/>
      <dgm:t>
        <a:bodyPr vert="horz" wrap="square"/>
        <a:p>
          <a:pPr>
            <a:lnSpc>
              <a:spcPct val="100000"/>
            </a:lnSpc>
            <a:spcBef>
              <a:spcPct val="0"/>
            </a:spcBef>
            <a:spcAft>
              <a:spcPct val="35000"/>
            </a:spcAft>
          </a:pPr>
          <a:r>
            <a:rPr lang="en-IN" sz="2000" dirty="0"/>
            <a:t>Classes</a:t>
          </a:r>
          <a:endParaRPr lang="en-IN" sz="2000" dirty="0"/>
        </a:p>
      </dgm:t>
    </dgm:pt>
    <dgm:pt modelId="{1E5DAAB5-8253-43C2-BCC9-F5848B60751F}" cxnId="{6B442C82-4B58-47A5-A444-C59F982FC27A}" type="parTrans">
      <dgm:prSet/>
      <dgm:spPr/>
      <dgm:t>
        <a:bodyPr/>
        <a:lstStyle/>
        <a:p>
          <a:endParaRPr lang="en-IN"/>
        </a:p>
      </dgm:t>
    </dgm:pt>
    <dgm:pt modelId="{68EB8816-635E-4959-A577-C1D901231808}" cxnId="{6B442C82-4B58-47A5-A444-C59F982FC27A}" type="sibTrans">
      <dgm:prSet/>
      <dgm:spPr/>
      <dgm:t>
        <a:bodyPr/>
        <a:lstStyle/>
        <a:p>
          <a:endParaRPr lang="en-IN"/>
        </a:p>
      </dgm:t>
    </dgm:pt>
    <dgm:pt modelId="{CE9DADFE-BD23-4820-B6D1-034285125A30}">
      <dgm:prSet phldrT="[Text]" phldr="0" custT="0"/>
      <dgm:spPr/>
      <dgm:t>
        <a:bodyPr vert="horz" wrap="square"/>
        <a:p>
          <a:pPr>
            <a:lnSpc>
              <a:spcPct val="100000"/>
            </a:lnSpc>
            <a:spcBef>
              <a:spcPct val="0"/>
            </a:spcBef>
            <a:spcAft>
              <a:spcPct val="15000"/>
            </a:spcAft>
          </a:pPr>
          <a:r>
            <a:rPr lang="en-US" b="1" dirty="0">
              <a:latin typeface="MV Boli" panose="02000500030200090000" pitchFamily="2" charset="0"/>
              <a:cs typeface="MV Boli" panose="02000500030200090000" pitchFamily="2" charset="0"/>
            </a:rPr>
            <a:t>It stores </a:t>
          </a:r>
          <a:r>
            <a:rPr lang="en-IN" altLang="en-US" b="1" dirty="0">
              <a:latin typeface="MV Boli" panose="02000500030200090000" pitchFamily="2" charset="0"/>
              <a:cs typeface="MV Boli" panose="02000500030200090000" pitchFamily="2" charset="0"/>
            </a:rPr>
            <a:t>Year and</a:t>
          </a:r>
          <a:r>
            <a:rPr lang="en-US" b="1" dirty="0" smtClean="0">
              <a:latin typeface="MV Boli" panose="02000500030200090000" pitchFamily="2" charset="0"/>
              <a:cs typeface="MV Boli" panose="02000500030200090000" pitchFamily="2" charset="0"/>
            </a:rPr>
            <a:t> </a:t>
          </a:r>
          <a:r>
            <a:rPr lang="en-IN" altLang="en-US" b="1" dirty="0" smtClean="0">
              <a:latin typeface="MV Boli" panose="02000500030200090000" pitchFamily="2" charset="0"/>
              <a:cs typeface="MV Boli" panose="02000500030200090000" pitchFamily="2" charset="0"/>
            </a:rPr>
            <a:t>S</a:t>
          </a:r>
          <a:r>
            <a:rPr lang="en-IN" altLang="en-US" b="1" dirty="0" smtClean="0">
              <a:latin typeface="MV Boli" panose="02000500030200090000" pitchFamily="2" charset="0"/>
              <a:cs typeface="MV Boli" panose="02000500030200090000" pitchFamily="2" charset="0"/>
            </a:rPr>
            <a:t>emester</a:t>
          </a:r>
          <a:r>
            <a:rPr lang="en-US" b="1" dirty="0" smtClean="0">
              <a:latin typeface="MV Boli" panose="02000500030200090000" pitchFamily="2" charset="0"/>
              <a:cs typeface="MV Boli" panose="02000500030200090000" pitchFamily="2" charset="0"/>
            </a:rPr>
            <a:t> details.</a:t>
          </a:r>
          <a:r>
            <a:rPr lang="en-IN" dirty="0"/>
            <a:t/>
          </a:r>
          <a:endParaRPr lang="en-IN" dirty="0"/>
        </a:p>
      </dgm:t>
    </dgm:pt>
    <dgm:pt modelId="{F12D9EF3-D92F-41EC-BCB0-BDF818DEADA1}" cxnId="{F4ACB7BB-B1CE-40A1-8688-C9C3ADBCBD49}" type="parTrans">
      <dgm:prSet/>
      <dgm:spPr/>
      <dgm:t>
        <a:bodyPr/>
        <a:lstStyle/>
        <a:p>
          <a:endParaRPr lang="en-IN"/>
        </a:p>
      </dgm:t>
    </dgm:pt>
    <dgm:pt modelId="{A88CDBC2-89C3-4459-88C0-644F4378AEE0}" cxnId="{F4ACB7BB-B1CE-40A1-8688-C9C3ADBCBD49}" type="sibTrans">
      <dgm:prSet/>
      <dgm:spPr/>
      <dgm:t>
        <a:bodyPr/>
        <a:lstStyle/>
        <a:p>
          <a:endParaRPr lang="en-IN"/>
        </a:p>
      </dgm:t>
    </dgm:pt>
    <dgm:pt modelId="{E7A7A7E7-1813-48F9-A997-56D58F431D02}" type="pres">
      <dgm:prSet presAssocID="{433CAA7A-AB18-47C6-995B-5DB5308E2BE2}" presName="Name0" presStyleCnt="0">
        <dgm:presLayoutVars>
          <dgm:dir/>
          <dgm:animLvl val="lvl"/>
          <dgm:resizeHandles/>
        </dgm:presLayoutVars>
      </dgm:prSet>
      <dgm:spPr/>
      <dgm:t>
        <a:bodyPr/>
        <a:lstStyle/>
        <a:p>
          <a:endParaRPr lang="en-US"/>
        </a:p>
      </dgm:t>
    </dgm:pt>
    <dgm:pt modelId="{D61EE8A8-CB5D-4D78-A801-238F6E5647EA}" type="pres">
      <dgm:prSet presAssocID="{40D44A99-81D8-476D-8B00-368F7D5EC4F5}" presName="linNode" presStyleCnt="0"/>
      <dgm:spPr/>
      <dgm:t>
        <a:bodyPr/>
        <a:lstStyle/>
        <a:p>
          <a:endParaRPr lang="en-IN"/>
        </a:p>
      </dgm:t>
    </dgm:pt>
    <dgm:pt modelId="{9F11DE62-A27F-487B-96A5-BAAED93F9852}" type="pres">
      <dgm:prSet presAssocID="{40D44A99-81D8-476D-8B00-368F7D5EC4F5}" presName="parentShp" presStyleLbl="node1" presStyleIdx="0" presStyleCnt="2">
        <dgm:presLayoutVars>
          <dgm:bulletEnabled val="1"/>
        </dgm:presLayoutVars>
      </dgm:prSet>
      <dgm:spPr/>
      <dgm:t>
        <a:bodyPr/>
        <a:lstStyle/>
        <a:p>
          <a:endParaRPr lang="en-US"/>
        </a:p>
      </dgm:t>
    </dgm:pt>
    <dgm:pt modelId="{8743BB36-BC6E-43E1-BEEC-97B763B12F3F}" type="pres">
      <dgm:prSet presAssocID="{40D44A99-81D8-476D-8B00-368F7D5EC4F5}" presName="childShp" presStyleLbl="bgAccFollowNode1" presStyleIdx="0" presStyleCnt="2">
        <dgm:presLayoutVars>
          <dgm:bulletEnabled val="1"/>
        </dgm:presLayoutVars>
      </dgm:prSet>
      <dgm:spPr/>
      <dgm:t>
        <a:bodyPr/>
        <a:lstStyle/>
        <a:p>
          <a:endParaRPr lang="en-US"/>
        </a:p>
      </dgm:t>
    </dgm:pt>
    <dgm:pt modelId="{10111A0E-A4C2-43F4-B7C1-53150D34FC1E}" type="pres">
      <dgm:prSet presAssocID="{71728B24-AB0C-4442-89CF-7E280B357B4A}" presName="spacing" presStyleCnt="0"/>
      <dgm:spPr/>
      <dgm:t>
        <a:bodyPr/>
        <a:lstStyle/>
        <a:p>
          <a:endParaRPr lang="en-IN"/>
        </a:p>
      </dgm:t>
    </dgm:pt>
    <dgm:pt modelId="{0B00A9D2-C11D-494A-8FC8-D78CC5AB0D9E}" type="pres">
      <dgm:prSet presAssocID="{DDD48955-8700-4E5A-8CF3-69AB37EFF209}" presName="linNode" presStyleCnt="0"/>
      <dgm:spPr/>
      <dgm:t>
        <a:bodyPr/>
        <a:lstStyle/>
        <a:p>
          <a:endParaRPr lang="en-IN"/>
        </a:p>
      </dgm:t>
    </dgm:pt>
    <dgm:pt modelId="{9A0CEA77-A52F-4946-B6E9-D02E8B448EA5}" type="pres">
      <dgm:prSet presAssocID="{DDD48955-8700-4E5A-8CF3-69AB37EFF209}" presName="parentShp" presStyleLbl="node1" presStyleIdx="1" presStyleCnt="2">
        <dgm:presLayoutVars>
          <dgm:bulletEnabled val="1"/>
        </dgm:presLayoutVars>
      </dgm:prSet>
      <dgm:spPr/>
      <dgm:t>
        <a:bodyPr/>
        <a:lstStyle/>
        <a:p>
          <a:endParaRPr lang="en-US"/>
        </a:p>
      </dgm:t>
    </dgm:pt>
    <dgm:pt modelId="{EF92D081-E389-4BBF-83CB-06FA94C46084}" type="pres">
      <dgm:prSet presAssocID="{DDD48955-8700-4E5A-8CF3-69AB37EFF209}" presName="childShp" presStyleLbl="bgAccFollowNode1" presStyleIdx="1" presStyleCnt="2">
        <dgm:presLayoutVars>
          <dgm:bulletEnabled val="1"/>
        </dgm:presLayoutVars>
      </dgm:prSet>
      <dgm:spPr/>
      <dgm:t>
        <a:bodyPr/>
        <a:lstStyle/>
        <a:p>
          <a:endParaRPr lang="en-US"/>
        </a:p>
      </dgm:t>
    </dgm:pt>
  </dgm:ptLst>
  <dgm:cxnLst>
    <dgm:cxn modelId="{8EB9FFF1-5DD7-42E6-B6A0-290C2CEAD667}" srcId="{433CAA7A-AB18-47C6-995B-5DB5308E2BE2}" destId="{40D44A99-81D8-476D-8B00-368F7D5EC4F5}" srcOrd="0" destOrd="0" parTransId="{B3AB1A92-27DB-4923-930B-D90C507C4507}" sibTransId="{71728B24-AB0C-4442-89CF-7E280B357B4A}"/>
    <dgm:cxn modelId="{6A096CE1-5C93-4088-8627-1A80E6641570}" srcId="{40D44A99-81D8-476D-8B00-368F7D5EC4F5}" destId="{36441AAF-9D2C-48DD-8387-DFCB1F19EF18}" srcOrd="0" destOrd="0" parTransId="{6991E3AC-3040-4DF2-80EF-199C07862008}" sibTransId="{D6FCAE86-38A1-4F2B-B289-095C88175DA2}"/>
    <dgm:cxn modelId="{6B442C82-4B58-47A5-A444-C59F982FC27A}" srcId="{433CAA7A-AB18-47C6-995B-5DB5308E2BE2}" destId="{DDD48955-8700-4E5A-8CF3-69AB37EFF209}" srcOrd="1" destOrd="0" parTransId="{1E5DAAB5-8253-43C2-BCC9-F5848B60751F}" sibTransId="{68EB8816-635E-4959-A577-C1D901231808}"/>
    <dgm:cxn modelId="{F4ACB7BB-B1CE-40A1-8688-C9C3ADBCBD49}" srcId="{DDD48955-8700-4E5A-8CF3-69AB37EFF209}" destId="{CE9DADFE-BD23-4820-B6D1-034285125A30}" srcOrd="0" destOrd="1" parTransId="{F12D9EF3-D92F-41EC-BCB0-BDF818DEADA1}" sibTransId="{A88CDBC2-89C3-4459-88C0-644F4378AEE0}"/>
    <dgm:cxn modelId="{F868252B-38A0-499B-90C6-84FE5985881F}" type="presOf" srcId="{433CAA7A-AB18-47C6-995B-5DB5308E2BE2}" destId="{E7A7A7E7-1813-48F9-A997-56D58F431D02}" srcOrd="0" destOrd="0" presId="urn:microsoft.com/office/officeart/2005/8/layout/vList6"/>
    <dgm:cxn modelId="{15CD8505-ED09-46AE-AD1B-C78FC97945A8}" type="presParOf" srcId="{E7A7A7E7-1813-48F9-A997-56D58F431D02}" destId="{D61EE8A8-CB5D-4D78-A801-238F6E5647EA}" srcOrd="0" destOrd="0" presId="urn:microsoft.com/office/officeart/2005/8/layout/vList6"/>
    <dgm:cxn modelId="{D64442B0-9556-468E-9721-D51658A0B2E6}" type="presParOf" srcId="{D61EE8A8-CB5D-4D78-A801-238F6E5647EA}" destId="{9F11DE62-A27F-487B-96A5-BAAED93F9852}" srcOrd="0" destOrd="0" presId="urn:microsoft.com/office/officeart/2005/8/layout/vList6"/>
    <dgm:cxn modelId="{49F8D984-AF0E-4646-9205-D89BF34F4A3E}" type="presOf" srcId="{40D44A99-81D8-476D-8B00-368F7D5EC4F5}" destId="{9F11DE62-A27F-487B-96A5-BAAED93F9852}" srcOrd="0" destOrd="0" presId="urn:microsoft.com/office/officeart/2005/8/layout/vList6"/>
    <dgm:cxn modelId="{6B41F2A1-1C96-4BF7-A0E1-791C6D166069}" type="presParOf" srcId="{D61EE8A8-CB5D-4D78-A801-238F6E5647EA}" destId="{8743BB36-BC6E-43E1-BEEC-97B763B12F3F}" srcOrd="1" destOrd="0" presId="urn:microsoft.com/office/officeart/2005/8/layout/vList6"/>
    <dgm:cxn modelId="{07455AB8-81E1-4F15-9245-A5E59AC6C1B1}" type="presOf" srcId="{36441AAF-9D2C-48DD-8387-DFCB1F19EF18}" destId="{8743BB36-BC6E-43E1-BEEC-97B763B12F3F}" srcOrd="0" destOrd="0" presId="urn:microsoft.com/office/officeart/2005/8/layout/vList6"/>
    <dgm:cxn modelId="{4006D07C-28D2-422A-A225-901F6D331585}" type="presParOf" srcId="{E7A7A7E7-1813-48F9-A997-56D58F431D02}" destId="{10111A0E-A4C2-43F4-B7C1-53150D34FC1E}" srcOrd="1" destOrd="0" presId="urn:microsoft.com/office/officeart/2005/8/layout/vList6"/>
    <dgm:cxn modelId="{4201D96F-6384-4DFA-8784-08287B0CBC46}" type="presParOf" srcId="{E7A7A7E7-1813-48F9-A997-56D58F431D02}" destId="{0B00A9D2-C11D-494A-8FC8-D78CC5AB0D9E}" srcOrd="2" destOrd="0" presId="urn:microsoft.com/office/officeart/2005/8/layout/vList6"/>
    <dgm:cxn modelId="{8CDE84E5-1631-4F6E-A23E-E7971803C329}" type="presParOf" srcId="{0B00A9D2-C11D-494A-8FC8-D78CC5AB0D9E}" destId="{9A0CEA77-A52F-4946-B6E9-D02E8B448EA5}" srcOrd="0" destOrd="2" presId="urn:microsoft.com/office/officeart/2005/8/layout/vList6"/>
    <dgm:cxn modelId="{1D2FFB8E-1D3A-4478-9CFA-EB6A585A5B2B}" type="presOf" srcId="{DDD48955-8700-4E5A-8CF3-69AB37EFF209}" destId="{9A0CEA77-A52F-4946-B6E9-D02E8B448EA5}" srcOrd="0" destOrd="0" presId="urn:microsoft.com/office/officeart/2005/8/layout/vList6"/>
    <dgm:cxn modelId="{9930CC1D-CEC6-49C5-B998-D51A221946BF}" type="presParOf" srcId="{0B00A9D2-C11D-494A-8FC8-D78CC5AB0D9E}" destId="{EF92D081-E389-4BBF-83CB-06FA94C46084}" srcOrd="1" destOrd="2" presId="urn:microsoft.com/office/officeart/2005/8/layout/vList6"/>
    <dgm:cxn modelId="{F6E87BFF-B158-4D6A-8F17-864C5E8275EF}" type="presOf" srcId="{CE9DADFE-BD23-4820-B6D1-034285125A30}" destId="{EF92D081-E389-4BBF-83CB-06FA94C46084}" srcOrd="0"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B962EC-33C7-47EA-9D68-B1E0DDDA080D}" type="doc">
      <dgm:prSet loTypeId="list" loCatId="list" qsTypeId="urn:microsoft.com/office/officeart/2005/8/quickstyle/3d1" qsCatId="3D" csTypeId="urn:microsoft.com/office/officeart/2005/8/colors/colorful2" csCatId="colorful" phldr="1"/>
      <dgm:spPr/>
      <dgm:t>
        <a:bodyPr/>
        <a:lstStyle/>
        <a:p>
          <a:endParaRPr lang="en-IN"/>
        </a:p>
      </dgm:t>
    </dgm:pt>
    <dgm:pt modelId="{9925614E-36BB-4CE9-B48E-FB7C5E660556}">
      <dgm:prSet phldrT="[Text]" phldr="0" custT="1"/>
      <dgm:spPr/>
      <dgm:t>
        <a:bodyPr vert="horz" wrap="square"/>
        <a:p>
          <a:pPr>
            <a:lnSpc>
              <a:spcPct val="100000"/>
            </a:lnSpc>
            <a:spcBef>
              <a:spcPct val="0"/>
            </a:spcBef>
            <a:spcAft>
              <a:spcPct val="35000"/>
            </a:spcAft>
          </a:pPr>
          <a:r>
            <a:rPr lang="en-IN" sz="2900" dirty="0"/>
            <a:t>Subjects</a:t>
          </a:r>
          <a:r>
            <a:rPr lang="en-IN" sz="2900" dirty="0"/>
            <a:t/>
          </a:r>
          <a:endParaRPr lang="en-IN" sz="2900" dirty="0"/>
        </a:p>
      </dgm:t>
    </dgm:pt>
    <dgm:pt modelId="{CAAA8B01-B93D-4EDB-9C44-374210E1E776}" cxnId="{43CB8DDC-3804-4DC8-ADD2-D0B5FCB2809E}" type="parTrans">
      <dgm:prSet/>
      <dgm:spPr/>
      <dgm:t>
        <a:bodyPr/>
        <a:lstStyle/>
        <a:p>
          <a:endParaRPr lang="en-IN"/>
        </a:p>
      </dgm:t>
    </dgm:pt>
    <dgm:pt modelId="{F2C44893-8B83-4BE5-AC69-02314906CE3D}" cxnId="{43CB8DDC-3804-4DC8-ADD2-D0B5FCB2809E}" type="sibTrans">
      <dgm:prSet/>
      <dgm:spPr/>
      <dgm:t>
        <a:bodyPr/>
        <a:lstStyle/>
        <a:p>
          <a:endParaRPr lang="en-IN"/>
        </a:p>
      </dgm:t>
    </dgm:pt>
    <dgm:pt modelId="{43C39461-B423-4B68-BDFE-A99887148886}">
      <dgm:prSet phldrT="[Text]" phldr="0" custT="1"/>
      <dgm:spPr/>
      <dgm:t>
        <a:bodyPr vert="horz" wrap="square"/>
        <a:p>
          <a:pPr>
            <a:lnSpc>
              <a:spcPct val="100000"/>
            </a:lnSpc>
            <a:spcBef>
              <a:spcPct val="0"/>
            </a:spcBef>
            <a:spcAft>
              <a:spcPct val="15000"/>
            </a:spcAft>
          </a:pPr>
          <a:r>
            <a:rPr lang="en-US" sz="1800" b="1" dirty="0" smtClean="0">
              <a:latin typeface="MV Boli" panose="02000500030200090000" pitchFamily="2" charset="0"/>
              <a:cs typeface="MV Boli" panose="02000500030200090000" pitchFamily="2" charset="0"/>
            </a:rPr>
            <a:t>It stores all type</a:t>
          </a:r>
          <a:r>
            <a:rPr lang="en-IN" altLang="en-US" sz="1800" b="1" dirty="0" smtClean="0">
              <a:latin typeface="MV Boli" panose="02000500030200090000" pitchFamily="2" charset="0"/>
              <a:cs typeface="MV Boli" panose="02000500030200090000" pitchFamily="2" charset="0"/>
            </a:rPr>
            <a:t>s</a:t>
          </a:r>
          <a:r>
            <a:rPr lang="en-US" sz="1800" b="1" dirty="0" smtClean="0">
              <a:latin typeface="MV Boli" panose="02000500030200090000" pitchFamily="2" charset="0"/>
              <a:cs typeface="MV Boli" panose="02000500030200090000" pitchFamily="2" charset="0"/>
            </a:rPr>
            <a:t> and name of </a:t>
          </a:r>
          <a:r>
            <a:rPr lang="en-IN" altLang="en-US" sz="1800" b="1" dirty="0" smtClean="0">
              <a:latin typeface="MV Boli" panose="02000500030200090000" pitchFamily="2" charset="0"/>
              <a:cs typeface="MV Boli" panose="02000500030200090000" pitchFamily="2" charset="0"/>
            </a:rPr>
            <a:t>Subjects.</a:t>
          </a:r>
          <a:r>
            <a:rPr lang="en-IN" sz="1800" b="1" dirty="0">
              <a:latin typeface="MV Boli" panose="02000500030200090000" pitchFamily="2" charset="0"/>
              <a:cs typeface="MV Boli" panose="02000500030200090000" pitchFamily="2" charset="0"/>
            </a:rPr>
            <a:t/>
          </a:r>
          <a:endParaRPr lang="en-IN" sz="1800" b="1" dirty="0">
            <a:latin typeface="MV Boli" panose="02000500030200090000" pitchFamily="2" charset="0"/>
            <a:cs typeface="MV Boli" panose="02000500030200090000" pitchFamily="2" charset="0"/>
          </a:endParaRPr>
        </a:p>
      </dgm:t>
    </dgm:pt>
    <dgm:pt modelId="{DED94A4E-1462-4578-B085-169BF25F55AB}" cxnId="{F65C13B9-B06D-4A42-B12E-7E839D76EF4A}" type="parTrans">
      <dgm:prSet/>
      <dgm:spPr/>
      <dgm:t>
        <a:bodyPr/>
        <a:lstStyle/>
        <a:p>
          <a:endParaRPr lang="en-IN"/>
        </a:p>
      </dgm:t>
    </dgm:pt>
    <dgm:pt modelId="{DFFB6377-1488-4FC9-8050-77666A61AB0A}" cxnId="{F65C13B9-B06D-4A42-B12E-7E839D76EF4A}" type="sibTrans">
      <dgm:prSet/>
      <dgm:spPr/>
      <dgm:t>
        <a:bodyPr/>
        <a:lstStyle/>
        <a:p>
          <a:endParaRPr lang="en-IN"/>
        </a:p>
      </dgm:t>
    </dgm:pt>
    <dgm:pt modelId="{3C4F9CC1-C959-40C1-B760-2614507275EB}">
      <dgm:prSet phldr="0" custT="1"/>
      <dgm:spPr/>
      <dgm:t>
        <a:bodyPr vert="horz" wrap="square"/>
        <a:p>
          <a:pPr>
            <a:lnSpc>
              <a:spcPct val="100000"/>
            </a:lnSpc>
            <a:spcBef>
              <a:spcPct val="0"/>
            </a:spcBef>
            <a:spcAft>
              <a:spcPct val="15000"/>
            </a:spcAft>
          </a:pPr>
          <a:r>
            <a:rPr lang="en-IN" sz="1500" dirty="0"/>
            <a:t/>
          </a:r>
          <a:endParaRPr lang="en-IN" sz="1500" dirty="0"/>
        </a:p>
      </dgm:t>
    </dgm:pt>
    <dgm:pt modelId="{62B90CC2-9E82-46C2-9EE1-FE75ADB2B5BF}" cxnId="{67260208-0136-40FD-AC81-E8DFB4014307}" type="parTrans">
      <dgm:prSet/>
      <dgm:spPr/>
    </dgm:pt>
    <dgm:pt modelId="{CFD00E90-A081-4BE8-A1BA-30DB84563A5D}" cxnId="{67260208-0136-40FD-AC81-E8DFB4014307}" type="sibTrans">
      <dgm:prSet/>
      <dgm:spPr/>
    </dgm:pt>
    <dgm:pt modelId="{BBF7FA22-32F4-4C8B-8CBD-DD0AE516F69E}">
      <dgm:prSet phldrT="[Text]" phldr="0" custT="1"/>
      <dgm:spPr/>
      <dgm:t>
        <a:bodyPr vert="horz" wrap="square"/>
        <a:p>
          <a:pPr>
            <a:lnSpc>
              <a:spcPct val="100000"/>
            </a:lnSpc>
            <a:spcBef>
              <a:spcPct val="0"/>
            </a:spcBef>
            <a:spcAft>
              <a:spcPct val="35000"/>
            </a:spcAft>
          </a:pPr>
          <a:r>
            <a:rPr lang="en-IN" sz="2500" dirty="0"/>
            <a:t>Students</a:t>
          </a:r>
          <a:endParaRPr lang="en-IN" sz="2500" dirty="0"/>
        </a:p>
      </dgm:t>
    </dgm:pt>
    <dgm:pt modelId="{80E9C4B0-31B6-499D-9542-CAD5327E0D69}" cxnId="{2E98DD16-C6AA-4531-8D72-34B9F8CA139D}" type="parTrans">
      <dgm:prSet/>
      <dgm:spPr/>
      <dgm:t>
        <a:bodyPr/>
        <a:lstStyle/>
        <a:p>
          <a:endParaRPr lang="en-IN"/>
        </a:p>
      </dgm:t>
    </dgm:pt>
    <dgm:pt modelId="{C9960375-E63F-4CCE-97A9-5131D519B28E}" cxnId="{2E98DD16-C6AA-4531-8D72-34B9F8CA139D}" type="sibTrans">
      <dgm:prSet/>
      <dgm:spPr/>
      <dgm:t>
        <a:bodyPr/>
        <a:lstStyle/>
        <a:p>
          <a:endParaRPr lang="en-IN"/>
        </a:p>
      </dgm:t>
    </dgm:pt>
    <dgm:pt modelId="{BE6E61CF-7475-4686-A9EC-75B3B38FBB52}">
      <dgm:prSet phldrT="[Text]" phldr="0" custT="0"/>
      <dgm:spPr/>
      <dgm:t>
        <a:bodyPr vert="horz" wrap="square"/>
        <a:p>
          <a:pPr>
            <a:lnSpc>
              <a:spcPct val="100000"/>
            </a:lnSpc>
            <a:spcBef>
              <a:spcPct val="0"/>
            </a:spcBef>
            <a:spcAft>
              <a:spcPct val="15000"/>
            </a:spcAft>
          </a:pPr>
          <a:r>
            <a:rPr lang="en-US" b="1" dirty="0" smtClean="0">
              <a:latin typeface="MV Boli" panose="02000500030200090000" pitchFamily="2" charset="0"/>
              <a:cs typeface="MV Boli" panose="02000500030200090000" pitchFamily="2" charset="0"/>
            </a:rPr>
            <a:t>It stores </a:t>
          </a:r>
          <a:r>
            <a:rPr lang="en-IN" altLang="en-US" b="1" dirty="0" smtClean="0">
              <a:latin typeface="MV Boli" panose="02000500030200090000" pitchFamily="2" charset="0"/>
              <a:cs typeface="MV Boli" panose="02000500030200090000" pitchFamily="2" charset="0"/>
            </a:rPr>
            <a:t>Student</a:t>
          </a:r>
          <a:r>
            <a:rPr lang="en-US" b="1" dirty="0" smtClean="0">
              <a:latin typeface="MV Boli" panose="02000500030200090000" pitchFamily="2" charset="0"/>
              <a:cs typeface="MV Boli" panose="02000500030200090000" pitchFamily="2" charset="0"/>
            </a:rPr>
            <a:t>s details and name</a:t>
          </a:r>
          <a:r>
            <a:rPr lang="en-US" dirty="0" smtClean="0">
              <a:latin typeface="MV Boli" panose="02000500030200090000" pitchFamily="2" charset="0"/>
              <a:cs typeface="MV Boli" panose="02000500030200090000" pitchFamily="2" charset="0"/>
            </a:rPr>
            <a:t>.</a:t>
          </a:r>
          <a:r>
            <a:rPr lang="en-IN" dirty="0">
              <a:latin typeface="MV Boli" panose="02000500030200090000" pitchFamily="2" charset="0"/>
              <a:cs typeface="MV Boli" panose="02000500030200090000" pitchFamily="2" charset="0"/>
            </a:rPr>
            <a:t/>
          </a:r>
          <a:endParaRPr lang="en-IN" dirty="0">
            <a:latin typeface="MV Boli" panose="02000500030200090000" pitchFamily="2" charset="0"/>
            <a:cs typeface="MV Boli" panose="02000500030200090000" pitchFamily="2" charset="0"/>
          </a:endParaRPr>
        </a:p>
      </dgm:t>
    </dgm:pt>
    <dgm:pt modelId="{FA2AEBF3-5A13-498E-AC85-501C5DDDC427}" cxnId="{C0EDA60A-1D2F-47CC-85F1-549E12380382}" type="parTrans">
      <dgm:prSet/>
      <dgm:spPr/>
      <dgm:t>
        <a:bodyPr/>
        <a:lstStyle/>
        <a:p>
          <a:endParaRPr lang="en-IN"/>
        </a:p>
      </dgm:t>
    </dgm:pt>
    <dgm:pt modelId="{2FE7901D-7DF6-4F4E-931D-C25E349946C3}" cxnId="{C0EDA60A-1D2F-47CC-85F1-549E12380382}" type="sibTrans">
      <dgm:prSet/>
      <dgm:spPr/>
      <dgm:t>
        <a:bodyPr/>
        <a:lstStyle/>
        <a:p>
          <a:endParaRPr lang="en-IN"/>
        </a:p>
      </dgm:t>
    </dgm:pt>
    <dgm:pt modelId="{EB29D536-33AC-4DB6-9539-604647D1587E}" type="pres">
      <dgm:prSet presAssocID="{77B962EC-33C7-47EA-9D68-B1E0DDDA080D}" presName="Name0" presStyleCnt="0">
        <dgm:presLayoutVars>
          <dgm:dir/>
          <dgm:animLvl val="lvl"/>
          <dgm:resizeHandles/>
        </dgm:presLayoutVars>
      </dgm:prSet>
      <dgm:spPr/>
      <dgm:t>
        <a:bodyPr/>
        <a:lstStyle/>
        <a:p>
          <a:endParaRPr lang="en-IN"/>
        </a:p>
      </dgm:t>
    </dgm:pt>
    <dgm:pt modelId="{87D265E5-14FD-4AF5-BAF9-FB217F7DB21E}" type="pres">
      <dgm:prSet presAssocID="{9925614E-36BB-4CE9-B48E-FB7C5E660556}" presName="linNode" presStyleCnt="0"/>
      <dgm:spPr/>
      <dgm:t>
        <a:bodyPr/>
        <a:lstStyle/>
        <a:p>
          <a:endParaRPr lang="en-IN"/>
        </a:p>
      </dgm:t>
    </dgm:pt>
    <dgm:pt modelId="{5E773AEB-8134-46EE-8E2F-98B0E2AE6708}" type="pres">
      <dgm:prSet presAssocID="{9925614E-36BB-4CE9-B48E-FB7C5E660556}" presName="parentShp" presStyleLbl="node1" presStyleIdx="0" presStyleCnt="2" custScaleX="77083">
        <dgm:presLayoutVars>
          <dgm:bulletEnabled val="1"/>
        </dgm:presLayoutVars>
      </dgm:prSet>
      <dgm:spPr/>
      <dgm:t>
        <a:bodyPr/>
        <a:lstStyle/>
        <a:p>
          <a:endParaRPr lang="en-IN"/>
        </a:p>
      </dgm:t>
    </dgm:pt>
    <dgm:pt modelId="{9F921810-61E7-40F5-AE4D-F612D1553655}" type="pres">
      <dgm:prSet presAssocID="{9925614E-36BB-4CE9-B48E-FB7C5E660556}" presName="childShp" presStyleLbl="bgAccFollowNode1" presStyleIdx="0" presStyleCnt="2" custScaleX="87500">
        <dgm:presLayoutVars>
          <dgm:bulletEnabled val="1"/>
        </dgm:presLayoutVars>
      </dgm:prSet>
      <dgm:spPr/>
      <dgm:t>
        <a:bodyPr/>
        <a:lstStyle/>
        <a:p>
          <a:endParaRPr lang="en-IN"/>
        </a:p>
      </dgm:t>
    </dgm:pt>
    <dgm:pt modelId="{193379F2-E463-4EB2-91B6-0D1EC0DBDBB4}" type="pres">
      <dgm:prSet presAssocID="{F2C44893-8B83-4BE5-AC69-02314906CE3D}" presName="spacing" presStyleCnt="0"/>
      <dgm:spPr/>
      <dgm:t>
        <a:bodyPr/>
        <a:lstStyle/>
        <a:p>
          <a:endParaRPr lang="en-IN"/>
        </a:p>
      </dgm:t>
    </dgm:pt>
    <dgm:pt modelId="{01EEA810-0CFF-4937-AB16-49438743EA76}" type="pres">
      <dgm:prSet presAssocID="{BBF7FA22-32F4-4C8B-8CBD-DD0AE516F69E}" presName="linNode" presStyleCnt="0"/>
      <dgm:spPr/>
      <dgm:t>
        <a:bodyPr/>
        <a:lstStyle/>
        <a:p>
          <a:endParaRPr lang="en-IN"/>
        </a:p>
      </dgm:t>
    </dgm:pt>
    <dgm:pt modelId="{DBA8F959-0E2C-4CAB-B488-E58A4304C542}" type="pres">
      <dgm:prSet presAssocID="{BBF7FA22-32F4-4C8B-8CBD-DD0AE516F69E}" presName="parentShp" presStyleLbl="node1" presStyleIdx="1" presStyleCnt="2" custScaleX="77083">
        <dgm:presLayoutVars>
          <dgm:bulletEnabled val="1"/>
        </dgm:presLayoutVars>
      </dgm:prSet>
      <dgm:spPr/>
      <dgm:t>
        <a:bodyPr/>
        <a:lstStyle/>
        <a:p>
          <a:endParaRPr lang="en-IN"/>
        </a:p>
      </dgm:t>
    </dgm:pt>
    <dgm:pt modelId="{5FD6DEF4-7D78-4048-8AE0-9B044638EA8B}" type="pres">
      <dgm:prSet presAssocID="{BBF7FA22-32F4-4C8B-8CBD-DD0AE516F69E}" presName="childShp" presStyleLbl="bgAccFollowNode1" presStyleIdx="1" presStyleCnt="2" custScaleX="90972">
        <dgm:presLayoutVars>
          <dgm:bulletEnabled val="1"/>
        </dgm:presLayoutVars>
      </dgm:prSet>
      <dgm:spPr/>
      <dgm:t>
        <a:bodyPr/>
        <a:lstStyle/>
        <a:p>
          <a:endParaRPr lang="en-IN"/>
        </a:p>
      </dgm:t>
    </dgm:pt>
  </dgm:ptLst>
  <dgm:cxnLst>
    <dgm:cxn modelId="{43CB8DDC-3804-4DC8-ADD2-D0B5FCB2809E}" srcId="{77B962EC-33C7-47EA-9D68-B1E0DDDA080D}" destId="{9925614E-36BB-4CE9-B48E-FB7C5E660556}" srcOrd="0" destOrd="0" parTransId="{CAAA8B01-B93D-4EDB-9C44-374210E1E776}" sibTransId="{F2C44893-8B83-4BE5-AC69-02314906CE3D}"/>
    <dgm:cxn modelId="{F65C13B9-B06D-4A42-B12E-7E839D76EF4A}" srcId="{9925614E-36BB-4CE9-B48E-FB7C5E660556}" destId="{43C39461-B423-4B68-BDFE-A99887148886}" srcOrd="0" destOrd="0" parTransId="{DED94A4E-1462-4578-B085-169BF25F55AB}" sibTransId="{DFFB6377-1488-4FC9-8050-77666A61AB0A}"/>
    <dgm:cxn modelId="{67260208-0136-40FD-AC81-E8DFB4014307}" srcId="{9925614E-36BB-4CE9-B48E-FB7C5E660556}" destId="{3C4F9CC1-C959-40C1-B760-2614507275EB}" srcOrd="1" destOrd="0" parTransId="{62B90CC2-9E82-46C2-9EE1-FE75ADB2B5BF}" sibTransId="{CFD00E90-A081-4BE8-A1BA-30DB84563A5D}"/>
    <dgm:cxn modelId="{2E98DD16-C6AA-4531-8D72-34B9F8CA139D}" srcId="{77B962EC-33C7-47EA-9D68-B1E0DDDA080D}" destId="{BBF7FA22-32F4-4C8B-8CBD-DD0AE516F69E}" srcOrd="1" destOrd="0" parTransId="{80E9C4B0-31B6-499D-9542-CAD5327E0D69}" sibTransId="{C9960375-E63F-4CCE-97A9-5131D519B28E}"/>
    <dgm:cxn modelId="{C0EDA60A-1D2F-47CC-85F1-549E12380382}" srcId="{BBF7FA22-32F4-4C8B-8CBD-DD0AE516F69E}" destId="{BE6E61CF-7475-4686-A9EC-75B3B38FBB52}" srcOrd="0" destOrd="1" parTransId="{FA2AEBF3-5A13-498E-AC85-501C5DDDC427}" sibTransId="{2FE7901D-7DF6-4F4E-931D-C25E349946C3}"/>
    <dgm:cxn modelId="{4FE5F03D-8920-4DDF-8B91-491E3E7C831B}" type="presOf" srcId="{77B962EC-33C7-47EA-9D68-B1E0DDDA080D}" destId="{EB29D536-33AC-4DB6-9539-604647D1587E}" srcOrd="0" destOrd="0" presId="urn:microsoft.com/office/officeart/2005/8/layout/vList6"/>
    <dgm:cxn modelId="{D4994074-004E-4F05-9D0F-192A0FDCAE7D}" type="presParOf" srcId="{EB29D536-33AC-4DB6-9539-604647D1587E}" destId="{87D265E5-14FD-4AF5-BAF9-FB217F7DB21E}" srcOrd="0" destOrd="0" presId="urn:microsoft.com/office/officeart/2005/8/layout/vList6"/>
    <dgm:cxn modelId="{67C02F49-660A-4FF9-BBE6-E6770FE11432}" type="presParOf" srcId="{87D265E5-14FD-4AF5-BAF9-FB217F7DB21E}" destId="{5E773AEB-8134-46EE-8E2F-98B0E2AE6708}" srcOrd="0" destOrd="0" presId="urn:microsoft.com/office/officeart/2005/8/layout/vList6"/>
    <dgm:cxn modelId="{7B87808D-4C3F-4870-A37B-33997E5AC94B}" type="presOf" srcId="{9925614E-36BB-4CE9-B48E-FB7C5E660556}" destId="{5E773AEB-8134-46EE-8E2F-98B0E2AE6708}" srcOrd="0" destOrd="0" presId="urn:microsoft.com/office/officeart/2005/8/layout/vList6"/>
    <dgm:cxn modelId="{7018BA50-77FB-4C5A-86AC-26111048ACBA}" type="presParOf" srcId="{87D265E5-14FD-4AF5-BAF9-FB217F7DB21E}" destId="{9F921810-61E7-40F5-AE4D-F612D1553655}" srcOrd="1" destOrd="0" presId="urn:microsoft.com/office/officeart/2005/8/layout/vList6"/>
    <dgm:cxn modelId="{96C1CE9E-CDAB-419C-B45C-C148C887C3C1}" type="presOf" srcId="{43C39461-B423-4B68-BDFE-A99887148886}" destId="{9F921810-61E7-40F5-AE4D-F612D1553655}" srcOrd="0" destOrd="0" presId="urn:microsoft.com/office/officeart/2005/8/layout/vList6"/>
    <dgm:cxn modelId="{3CCF10E3-4449-443A-972B-F904BBA137DA}" type="presOf" srcId="{3C4F9CC1-C959-40C1-B760-2614507275EB}" destId="{9F921810-61E7-40F5-AE4D-F612D1553655}" srcOrd="0" destOrd="1" presId="urn:microsoft.com/office/officeart/2005/8/layout/vList6"/>
    <dgm:cxn modelId="{6EE06FBA-D249-4EF2-9A9D-FA283EF4D976}" type="presParOf" srcId="{EB29D536-33AC-4DB6-9539-604647D1587E}" destId="{193379F2-E463-4EB2-91B6-0D1EC0DBDBB4}" srcOrd="1" destOrd="0" presId="urn:microsoft.com/office/officeart/2005/8/layout/vList6"/>
    <dgm:cxn modelId="{83860B70-5997-4129-88BF-5F0C0930B99A}" type="presParOf" srcId="{EB29D536-33AC-4DB6-9539-604647D1587E}" destId="{01EEA810-0CFF-4937-AB16-49438743EA76}" srcOrd="2" destOrd="0" presId="urn:microsoft.com/office/officeart/2005/8/layout/vList6"/>
    <dgm:cxn modelId="{9F545656-8B56-4318-9AD1-A644E2664CCA}" type="presParOf" srcId="{01EEA810-0CFF-4937-AB16-49438743EA76}" destId="{DBA8F959-0E2C-4CAB-B488-E58A4304C542}" srcOrd="0" destOrd="2" presId="urn:microsoft.com/office/officeart/2005/8/layout/vList6"/>
    <dgm:cxn modelId="{382DC532-11C4-4DB9-997E-0BB988F6124F}" type="presOf" srcId="{BBF7FA22-32F4-4C8B-8CBD-DD0AE516F69E}" destId="{DBA8F959-0E2C-4CAB-B488-E58A4304C542}" srcOrd="0" destOrd="0" presId="urn:microsoft.com/office/officeart/2005/8/layout/vList6"/>
    <dgm:cxn modelId="{F062330F-D3FE-44C7-9B54-6584A40769C3}" type="presParOf" srcId="{01EEA810-0CFF-4937-AB16-49438743EA76}" destId="{5FD6DEF4-7D78-4048-8AE0-9B044638EA8B}" srcOrd="1" destOrd="2" presId="urn:microsoft.com/office/officeart/2005/8/layout/vList6"/>
    <dgm:cxn modelId="{78638F9D-BB23-4F15-AC6B-59887A1FD869}" type="presOf" srcId="{BE6E61CF-7475-4686-A9EC-75B3B38FBB52}" destId="{5FD6DEF4-7D78-4048-8AE0-9B044638EA8B}" srcOrd="0"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3E702C-1638-48FD-BDD8-60B7AA9BCE08}" type="doc">
      <dgm:prSet loTypeId="urn:microsoft.com/office/officeart/2005/8/layout/vList6" loCatId="list" qsTypeId="urn:microsoft.com/office/officeart/2005/8/quickstyle/3d1" qsCatId="3D" csTypeId="urn:microsoft.com/office/officeart/2005/8/colors/colorful2" csCatId="colorful" phldr="1"/>
      <dgm:spPr/>
      <dgm:t>
        <a:bodyPr/>
        <a:lstStyle/>
        <a:p>
          <a:endParaRPr lang="en-IN"/>
        </a:p>
      </dgm:t>
    </dgm:pt>
    <dgm:pt modelId="{15FBA562-65F3-490A-8C70-B23D8FCACBB9}">
      <dgm:prSet phldrT="[Text]" phldr="0" custT="1"/>
      <dgm:spPr/>
      <dgm:t>
        <a:bodyPr vert="horz" wrap="square"/>
        <a:p>
          <a:pPr>
            <a:lnSpc>
              <a:spcPct val="100000"/>
            </a:lnSpc>
            <a:spcBef>
              <a:spcPct val="0"/>
            </a:spcBef>
            <a:spcAft>
              <a:spcPct val="35000"/>
            </a:spcAft>
          </a:pPr>
          <a:r>
            <a:rPr lang="en-US" sz="3600" dirty="0" smtClean="0"/>
            <a:t>R</a:t>
          </a:r>
          <a:r>
            <a:rPr lang="en-IN" altLang="en-US" sz="3600" dirty="0" smtClean="0"/>
            <a:t>esult</a:t>
          </a:r>
          <a:r>
            <a:rPr lang="en-IN" altLang="en-US" sz="3600" dirty="0" smtClean="0"/>
            <a:t/>
          </a:r>
          <a:endParaRPr lang="en-IN" altLang="en-US" sz="3600" dirty="0" smtClean="0"/>
        </a:p>
      </dgm:t>
    </dgm:pt>
    <dgm:pt modelId="{E8A24359-B71B-4DA1-9527-91AAA63E8497}" cxnId="{DF6B5062-4435-442F-9239-436FD36E415D}" type="parTrans">
      <dgm:prSet/>
      <dgm:spPr/>
      <dgm:t>
        <a:bodyPr/>
        <a:lstStyle/>
        <a:p>
          <a:endParaRPr lang="en-IN"/>
        </a:p>
      </dgm:t>
    </dgm:pt>
    <dgm:pt modelId="{96A82B10-21EB-41DE-932A-A3BE140C46BD}" cxnId="{DF6B5062-4435-442F-9239-436FD36E415D}" type="sibTrans">
      <dgm:prSet/>
      <dgm:spPr/>
      <dgm:t>
        <a:bodyPr/>
        <a:lstStyle/>
        <a:p>
          <a:endParaRPr lang="en-IN"/>
        </a:p>
      </dgm:t>
    </dgm:pt>
    <dgm:pt modelId="{BDB5CC5C-9DAB-4F15-905B-0A5E53D25F92}">
      <dgm:prSet phldrT="[Text]" phldr="0" custT="1"/>
      <dgm:spPr/>
      <dgm:t>
        <a:bodyPr vert="horz" wrap="square"/>
        <a:p>
          <a:pPr>
            <a:lnSpc>
              <a:spcPct val="100000"/>
            </a:lnSpc>
            <a:spcBef>
              <a:spcPct val="0"/>
            </a:spcBef>
            <a:spcAft>
              <a:spcPct val="15000"/>
            </a:spcAft>
          </a:pPr>
          <a:r>
            <a:rPr lang="en-US" sz="2000" b="1" dirty="0" smtClean="0">
              <a:latin typeface="MV Boli" panose="02000500030200090000" pitchFamily="2" charset="0"/>
              <a:cs typeface="MV Boli" panose="02000500030200090000" pitchFamily="2" charset="0"/>
            </a:rPr>
            <a:t>It stores </a:t>
          </a:r>
          <a:r>
            <a:rPr lang="en-IN" altLang="en-US" sz="2000" b="1" dirty="0" smtClean="0">
              <a:latin typeface="MV Boli" panose="02000500030200090000" pitchFamily="2" charset="0"/>
              <a:cs typeface="MV Boli" panose="02000500030200090000" pitchFamily="2" charset="0"/>
            </a:rPr>
            <a:t>the result of students</a:t>
          </a:r>
          <a:r>
            <a:rPr lang="en-US" sz="2000" b="1" dirty="0" smtClean="0">
              <a:latin typeface="MV Boli" panose="02000500030200090000" pitchFamily="2" charset="0"/>
              <a:cs typeface="MV Boli" panose="02000500030200090000" pitchFamily="2" charset="0"/>
            </a:rPr>
            <a:t>.</a:t>
          </a:r>
          <a:r>
            <a:rPr lang="en-IN" sz="2000" b="1" dirty="0">
              <a:latin typeface="MV Boli" panose="02000500030200090000" pitchFamily="2" charset="0"/>
              <a:cs typeface="MV Boli" panose="02000500030200090000" pitchFamily="2" charset="0"/>
            </a:rPr>
            <a:t/>
          </a:r>
          <a:endParaRPr lang="en-IN" sz="2000" b="1" dirty="0">
            <a:latin typeface="MV Boli" panose="02000500030200090000" pitchFamily="2" charset="0"/>
            <a:cs typeface="MV Boli" panose="02000500030200090000" pitchFamily="2" charset="0"/>
          </a:endParaRPr>
        </a:p>
      </dgm:t>
    </dgm:pt>
    <dgm:pt modelId="{6FC56C03-3CEE-4FBB-B354-FDF8D9226447}" cxnId="{6C530D7B-FB02-43D4-A18A-4934BABCDBA5}" type="parTrans">
      <dgm:prSet/>
      <dgm:spPr/>
      <dgm:t>
        <a:bodyPr/>
        <a:lstStyle/>
        <a:p>
          <a:endParaRPr lang="en-IN"/>
        </a:p>
      </dgm:t>
    </dgm:pt>
    <dgm:pt modelId="{FAAF846A-1085-46D7-B387-C60C8C9E8B7B}" cxnId="{6C530D7B-FB02-43D4-A18A-4934BABCDBA5}" type="sibTrans">
      <dgm:prSet/>
      <dgm:spPr/>
      <dgm:t>
        <a:bodyPr/>
        <a:lstStyle/>
        <a:p>
          <a:endParaRPr lang="en-IN"/>
        </a:p>
      </dgm:t>
    </dgm:pt>
    <dgm:pt modelId="{3D2B3BF4-67E3-420E-BACF-F3AC7726F585}">
      <dgm:prSet phldrT="[Text]" phldr="0" custT="0"/>
      <dgm:spPr/>
      <dgm:t>
        <a:bodyPr vert="horz" wrap="square"/>
        <a:p>
          <a:pPr>
            <a:lnSpc>
              <a:spcPct val="100000"/>
            </a:lnSpc>
            <a:spcBef>
              <a:spcPct val="0"/>
            </a:spcBef>
            <a:spcAft>
              <a:spcPct val="35000"/>
            </a:spcAft>
          </a:pPr>
          <a:r>
            <a:rPr lang="en-IN" dirty="0"/>
            <a:t>Subject</a:t>
          </a:r>
          <a:endParaRPr lang="en-IN" dirty="0"/>
        </a:p>
        <a:p>
          <a:pPr>
            <a:lnSpc>
              <a:spcPct val="100000"/>
            </a:lnSpc>
            <a:spcBef>
              <a:spcPct val="0"/>
            </a:spcBef>
            <a:spcAft>
              <a:spcPct val="35000"/>
            </a:spcAft>
          </a:pPr>
          <a:r>
            <a:rPr lang="en-IN" dirty="0"/>
            <a:t>combinaton</a:t>
          </a:r>
          <a:r>
            <a:rPr lang="en-IN" dirty="0"/>
            <a:t/>
          </a:r>
          <a:endParaRPr lang="en-IN" dirty="0"/>
        </a:p>
      </dgm:t>
    </dgm:pt>
    <dgm:pt modelId="{33F425EE-F605-40C5-B711-157E1F75653B}" cxnId="{4B82F198-18A3-45BC-979C-9008AF740EEC}" type="parTrans">
      <dgm:prSet/>
      <dgm:spPr/>
      <dgm:t>
        <a:bodyPr/>
        <a:lstStyle/>
        <a:p>
          <a:endParaRPr lang="en-IN"/>
        </a:p>
      </dgm:t>
    </dgm:pt>
    <dgm:pt modelId="{29707D75-9CD2-40CD-A3EB-406CD373263B}" cxnId="{4B82F198-18A3-45BC-979C-9008AF740EEC}" type="sibTrans">
      <dgm:prSet/>
      <dgm:spPr/>
      <dgm:t>
        <a:bodyPr/>
        <a:lstStyle/>
        <a:p>
          <a:endParaRPr lang="en-IN"/>
        </a:p>
      </dgm:t>
    </dgm:pt>
    <dgm:pt modelId="{C7780390-A83C-447C-9712-B365E426B195}">
      <dgm:prSet phldrT="[Text]" phldr="0" custT="1"/>
      <dgm:spPr/>
      <dgm:t>
        <a:bodyPr vert="horz" wrap="square"/>
        <a:p>
          <a:pPr>
            <a:lnSpc>
              <a:spcPct val="100000"/>
            </a:lnSpc>
            <a:spcBef>
              <a:spcPct val="0"/>
            </a:spcBef>
            <a:spcAft>
              <a:spcPct val="15000"/>
            </a:spcAft>
          </a:pPr>
          <a:r>
            <a:rPr lang="en-US" sz="1700" b="1" dirty="0" smtClean="0">
              <a:latin typeface="MV Boli" panose="02000500030200090000" pitchFamily="2" charset="0"/>
              <a:cs typeface="MV Boli" panose="02000500030200090000" pitchFamily="2" charset="0"/>
            </a:rPr>
            <a:t>It stores </a:t>
          </a:r>
          <a:r>
            <a:rPr lang="en-IN" altLang="en-US" sz="1700" b="1" dirty="0" smtClean="0">
              <a:latin typeface="MV Boli" panose="02000500030200090000" pitchFamily="2" charset="0"/>
              <a:cs typeface="MV Boli" panose="02000500030200090000" pitchFamily="2" charset="0"/>
            </a:rPr>
            <a:t>subject_combination</a:t>
          </a:r>
          <a:r>
            <a:rPr lang="en-US" sz="1700" b="1" dirty="0" smtClean="0">
              <a:latin typeface="MV Boli" panose="02000500030200090000" pitchFamily="2" charset="0"/>
              <a:cs typeface="MV Boli" panose="02000500030200090000" pitchFamily="2" charset="0"/>
            </a:rPr>
            <a:t> of </a:t>
          </a:r>
          <a:r>
            <a:rPr lang="en-IN" altLang="en-US" sz="1700" b="1" dirty="0" smtClean="0">
              <a:latin typeface="MV Boli" panose="02000500030200090000" pitchFamily="2" charset="0"/>
              <a:cs typeface="MV Boli" panose="02000500030200090000" pitchFamily="2" charset="0"/>
            </a:rPr>
            <a:t>different semester.</a:t>
          </a:r>
          <a:r>
            <a:rPr lang="en-IN" altLang="en-US" sz="1700" b="1" dirty="0" smtClean="0">
              <a:latin typeface="MV Boli" panose="02000500030200090000" pitchFamily="2" charset="0"/>
              <a:cs typeface="MV Boli" panose="02000500030200090000" pitchFamily="2" charset="0"/>
            </a:rPr>
            <a:t/>
          </a:r>
          <a:endParaRPr lang="en-IN" altLang="en-US" sz="1700" b="1" dirty="0" smtClean="0">
            <a:latin typeface="MV Boli" panose="02000500030200090000" pitchFamily="2" charset="0"/>
            <a:cs typeface="MV Boli" panose="02000500030200090000" pitchFamily="2" charset="0"/>
          </a:endParaRPr>
        </a:p>
      </dgm:t>
    </dgm:pt>
    <dgm:pt modelId="{5A9619F3-AD95-4B2F-9454-3DFF8A7F2D0E}" cxnId="{C81F452F-0FB7-452D-ABB5-BDB442A9D660}" type="parTrans">
      <dgm:prSet/>
      <dgm:spPr/>
      <dgm:t>
        <a:bodyPr/>
        <a:lstStyle/>
        <a:p>
          <a:endParaRPr lang="en-IN"/>
        </a:p>
      </dgm:t>
    </dgm:pt>
    <dgm:pt modelId="{D63B9F3F-B626-4F21-9E74-4140BD30E0C5}" cxnId="{C81F452F-0FB7-452D-ABB5-BDB442A9D660}" type="sibTrans">
      <dgm:prSet/>
      <dgm:spPr/>
      <dgm:t>
        <a:bodyPr/>
        <a:lstStyle/>
        <a:p>
          <a:endParaRPr lang="en-IN"/>
        </a:p>
      </dgm:t>
    </dgm:pt>
    <dgm:pt modelId="{DC09E808-7260-4713-A444-77F1158A548D}" type="pres">
      <dgm:prSet presAssocID="{CF3E702C-1638-48FD-BDD8-60B7AA9BCE08}" presName="Name0" presStyleCnt="0">
        <dgm:presLayoutVars>
          <dgm:dir/>
          <dgm:animLvl val="lvl"/>
          <dgm:resizeHandles/>
        </dgm:presLayoutVars>
      </dgm:prSet>
      <dgm:spPr/>
      <dgm:t>
        <a:bodyPr/>
        <a:lstStyle/>
        <a:p>
          <a:endParaRPr lang="en-IN"/>
        </a:p>
      </dgm:t>
    </dgm:pt>
    <dgm:pt modelId="{21299DFB-CF3C-4D6C-9E71-CE29B2FD1163}" type="pres">
      <dgm:prSet presAssocID="{15FBA562-65F3-490A-8C70-B23D8FCACBB9}" presName="linNode" presStyleCnt="0"/>
      <dgm:spPr/>
      <dgm:t>
        <a:bodyPr/>
        <a:lstStyle/>
        <a:p>
          <a:endParaRPr lang="en-IN"/>
        </a:p>
      </dgm:t>
    </dgm:pt>
    <dgm:pt modelId="{D186DC7C-2A95-4680-BB69-0CA7FB9E828A}" type="pres">
      <dgm:prSet presAssocID="{15FBA562-65F3-490A-8C70-B23D8FCACBB9}" presName="parentShp" presStyleLbl="node1" presStyleIdx="0" presStyleCnt="2" custScaleX="90476" custLinFactNeighborY="-25">
        <dgm:presLayoutVars>
          <dgm:bulletEnabled val="1"/>
        </dgm:presLayoutVars>
      </dgm:prSet>
      <dgm:spPr/>
      <dgm:t>
        <a:bodyPr/>
        <a:lstStyle/>
        <a:p>
          <a:endParaRPr lang="en-IN"/>
        </a:p>
      </dgm:t>
    </dgm:pt>
    <dgm:pt modelId="{59FBD1F5-793D-4D40-9F00-173D0F25F84F}" type="pres">
      <dgm:prSet presAssocID="{15FBA562-65F3-490A-8C70-B23D8FCACBB9}" presName="childShp" presStyleLbl="bgAccFollowNode1" presStyleIdx="0" presStyleCnt="2">
        <dgm:presLayoutVars>
          <dgm:bulletEnabled val="1"/>
        </dgm:presLayoutVars>
      </dgm:prSet>
      <dgm:spPr/>
      <dgm:t>
        <a:bodyPr/>
        <a:lstStyle/>
        <a:p>
          <a:endParaRPr lang="en-IN"/>
        </a:p>
      </dgm:t>
    </dgm:pt>
    <dgm:pt modelId="{AA39B01D-2B2C-4D49-BA34-B9A92797DC20}" type="pres">
      <dgm:prSet presAssocID="{96A82B10-21EB-41DE-932A-A3BE140C46BD}" presName="spacing" presStyleCnt="0"/>
      <dgm:spPr/>
      <dgm:t>
        <a:bodyPr/>
        <a:lstStyle/>
        <a:p>
          <a:endParaRPr lang="en-IN"/>
        </a:p>
      </dgm:t>
    </dgm:pt>
    <dgm:pt modelId="{154E0E8B-AD60-40AE-A0D8-2B764015B12E}" type="pres">
      <dgm:prSet presAssocID="{3D2B3BF4-67E3-420E-BACF-F3AC7726F585}" presName="linNode" presStyleCnt="0"/>
      <dgm:spPr/>
      <dgm:t>
        <a:bodyPr/>
        <a:lstStyle/>
        <a:p>
          <a:endParaRPr lang="en-IN"/>
        </a:p>
      </dgm:t>
    </dgm:pt>
    <dgm:pt modelId="{47CDAC3B-F51B-45B9-BE62-220EC5C9BC21}" type="pres">
      <dgm:prSet presAssocID="{3D2B3BF4-67E3-420E-BACF-F3AC7726F585}" presName="parentShp" presStyleLbl="node1" presStyleIdx="1" presStyleCnt="2" custScaleX="90476">
        <dgm:presLayoutVars>
          <dgm:bulletEnabled val="1"/>
        </dgm:presLayoutVars>
      </dgm:prSet>
      <dgm:spPr/>
      <dgm:t>
        <a:bodyPr/>
        <a:lstStyle/>
        <a:p>
          <a:endParaRPr lang="en-IN"/>
        </a:p>
      </dgm:t>
    </dgm:pt>
    <dgm:pt modelId="{A3E6BFE7-B3A0-4218-9DF6-1A4BAE10DA9A}" type="pres">
      <dgm:prSet presAssocID="{3D2B3BF4-67E3-420E-BACF-F3AC7726F585}" presName="childShp" presStyleLbl="bgAccFollowNode1" presStyleIdx="1" presStyleCnt="2" custLinFactNeighborX="0" custLinFactNeighborY="2921">
        <dgm:presLayoutVars>
          <dgm:bulletEnabled val="1"/>
        </dgm:presLayoutVars>
      </dgm:prSet>
      <dgm:spPr/>
      <dgm:t>
        <a:bodyPr/>
        <a:lstStyle/>
        <a:p>
          <a:endParaRPr lang="en-IN"/>
        </a:p>
      </dgm:t>
    </dgm:pt>
  </dgm:ptLst>
  <dgm:cxnLst>
    <dgm:cxn modelId="{DF6B5062-4435-442F-9239-436FD36E415D}" srcId="{CF3E702C-1638-48FD-BDD8-60B7AA9BCE08}" destId="{15FBA562-65F3-490A-8C70-B23D8FCACBB9}" srcOrd="0" destOrd="0" parTransId="{E8A24359-B71B-4DA1-9527-91AAA63E8497}" sibTransId="{96A82B10-21EB-41DE-932A-A3BE140C46BD}"/>
    <dgm:cxn modelId="{6C530D7B-FB02-43D4-A18A-4934BABCDBA5}" srcId="{15FBA562-65F3-490A-8C70-B23D8FCACBB9}" destId="{BDB5CC5C-9DAB-4F15-905B-0A5E53D25F92}" srcOrd="0" destOrd="0" parTransId="{6FC56C03-3CEE-4FBB-B354-FDF8D9226447}" sibTransId="{FAAF846A-1085-46D7-B387-C60C8C9E8B7B}"/>
    <dgm:cxn modelId="{4B82F198-18A3-45BC-979C-9008AF740EEC}" srcId="{CF3E702C-1638-48FD-BDD8-60B7AA9BCE08}" destId="{3D2B3BF4-67E3-420E-BACF-F3AC7726F585}" srcOrd="1" destOrd="0" parTransId="{33F425EE-F605-40C5-B711-157E1F75653B}" sibTransId="{29707D75-9CD2-40CD-A3EB-406CD373263B}"/>
    <dgm:cxn modelId="{C81F452F-0FB7-452D-ABB5-BDB442A9D660}" srcId="{3D2B3BF4-67E3-420E-BACF-F3AC7726F585}" destId="{C7780390-A83C-447C-9712-B365E426B195}" srcOrd="0" destOrd="1" parTransId="{5A9619F3-AD95-4B2F-9454-3DFF8A7F2D0E}" sibTransId="{D63B9F3F-B626-4F21-9E74-4140BD30E0C5}"/>
    <dgm:cxn modelId="{B11C1EF4-6B7A-41E7-9EA8-7061CAE78055}" type="presOf" srcId="{CF3E702C-1638-48FD-BDD8-60B7AA9BCE08}" destId="{DC09E808-7260-4713-A444-77F1158A548D}" srcOrd="0" destOrd="0" presId="urn:microsoft.com/office/officeart/2005/8/layout/vList6"/>
    <dgm:cxn modelId="{14C3E933-363B-455A-BE98-B04AD2093EB3}" type="presParOf" srcId="{DC09E808-7260-4713-A444-77F1158A548D}" destId="{21299DFB-CF3C-4D6C-9E71-CE29B2FD1163}" srcOrd="0" destOrd="0" presId="urn:microsoft.com/office/officeart/2005/8/layout/vList6"/>
    <dgm:cxn modelId="{D427A04D-8C7B-4064-A436-E7BC617E8ABC}" type="presParOf" srcId="{21299DFB-CF3C-4D6C-9E71-CE29B2FD1163}" destId="{D186DC7C-2A95-4680-BB69-0CA7FB9E828A}" srcOrd="0" destOrd="0" presId="urn:microsoft.com/office/officeart/2005/8/layout/vList6"/>
    <dgm:cxn modelId="{D9046722-9AED-4964-ADD8-99E16F069F90}" type="presOf" srcId="{15FBA562-65F3-490A-8C70-B23D8FCACBB9}" destId="{D186DC7C-2A95-4680-BB69-0CA7FB9E828A}" srcOrd="0" destOrd="0" presId="urn:microsoft.com/office/officeart/2005/8/layout/vList6"/>
    <dgm:cxn modelId="{9CCA38A2-3B7F-4888-9A1E-EB1FA6D05DAF}" type="presParOf" srcId="{21299DFB-CF3C-4D6C-9E71-CE29B2FD1163}" destId="{59FBD1F5-793D-4D40-9F00-173D0F25F84F}" srcOrd="1" destOrd="0" presId="urn:microsoft.com/office/officeart/2005/8/layout/vList6"/>
    <dgm:cxn modelId="{A89C790E-D58D-471B-83CE-FE2D7E25D0E3}" type="presOf" srcId="{BDB5CC5C-9DAB-4F15-905B-0A5E53D25F92}" destId="{59FBD1F5-793D-4D40-9F00-173D0F25F84F}" srcOrd="0" destOrd="0" presId="urn:microsoft.com/office/officeart/2005/8/layout/vList6"/>
    <dgm:cxn modelId="{2A428495-A22C-46CC-85B3-006D85F6241A}" type="presParOf" srcId="{DC09E808-7260-4713-A444-77F1158A548D}" destId="{AA39B01D-2B2C-4D49-BA34-B9A92797DC20}" srcOrd="1" destOrd="0" presId="urn:microsoft.com/office/officeart/2005/8/layout/vList6"/>
    <dgm:cxn modelId="{5742A4BE-F4E8-467B-BC37-C3085A48168E}" type="presParOf" srcId="{DC09E808-7260-4713-A444-77F1158A548D}" destId="{154E0E8B-AD60-40AE-A0D8-2B764015B12E}" srcOrd="2" destOrd="0" presId="urn:microsoft.com/office/officeart/2005/8/layout/vList6"/>
    <dgm:cxn modelId="{BEC33FB7-080F-4981-A43A-B7F07FB25B4C}" type="presParOf" srcId="{154E0E8B-AD60-40AE-A0D8-2B764015B12E}" destId="{47CDAC3B-F51B-45B9-BE62-220EC5C9BC21}" srcOrd="0" destOrd="2" presId="urn:microsoft.com/office/officeart/2005/8/layout/vList6"/>
    <dgm:cxn modelId="{55F6B293-B5E8-46FD-869C-9C73E6409095}" type="presOf" srcId="{3D2B3BF4-67E3-420E-BACF-F3AC7726F585}" destId="{47CDAC3B-F51B-45B9-BE62-220EC5C9BC21}" srcOrd="0" destOrd="0" presId="urn:microsoft.com/office/officeart/2005/8/layout/vList6"/>
    <dgm:cxn modelId="{B94176FA-A0F4-48E9-9439-2DCFC6976038}" type="presParOf" srcId="{154E0E8B-AD60-40AE-A0D8-2B764015B12E}" destId="{A3E6BFE7-B3A0-4218-9DF6-1A4BAE10DA9A}" srcOrd="1" destOrd="2" presId="urn:microsoft.com/office/officeart/2005/8/layout/vList6"/>
    <dgm:cxn modelId="{693F6B18-76F4-4A71-BCCE-D088C74977AB}" type="presOf" srcId="{C7780390-A83C-447C-9712-B365E426B195}" destId="{A3E6BFE7-B3A0-4218-9DF6-1A4BAE10DA9A}" srcOrd="0"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840760" cy="3528392"/>
        <a:chOff x="0" y="0"/>
        <a:chExt cx="6840760" cy="3528392"/>
      </a:xfrm>
    </dsp:grpSpPr>
    <dsp:sp modelId="{985A2D0A-83C2-4630-BE47-055E407FDF28}">
      <dsp:nvSpPr>
        <dsp:cNvPr id="3" name="Hexagon 2"/>
        <dsp:cNvSpPr/>
      </dsp:nvSpPr>
      <dsp:spPr bwMode="white">
        <a:xfrm rot="5400000">
          <a:off x="3057548" y="85018"/>
          <a:ext cx="1307974" cy="1137938"/>
        </a:xfrm>
        <a:prstGeom prst="hexagon">
          <a:avLst>
            <a:gd name="adj" fmla="val 25000"/>
            <a:gd name="vf" fmla="val 115470"/>
          </a:avLst>
        </a:prstGeom>
        <a:sp3d prstMaterial="plastic">
          <a:bevelT w="120900" h="88900"/>
          <a:bevelB w="88900" h="31750" prst="angle"/>
        </a:sp3d>
      </dsp:spPr>
      <dsp:style>
        <a:lnRef idx="0">
          <a:schemeClr val="lt1"/>
        </a:lnRef>
        <a:fillRef idx="3">
          <a:schemeClr val="accent5">
            <a:hueOff val="0"/>
            <a:satOff val="0"/>
            <a:lumOff val="0"/>
            <a:alpha val="100000"/>
          </a:schemeClr>
        </a:fillRef>
        <a:effectRef idx="2">
          <a:scrgbClr r="0" g="0" b="0"/>
        </a:effectRef>
        <a:fontRef idx="minor">
          <a:schemeClr val="lt1"/>
        </a:fontRef>
      </dsp:style>
      <dsp:txBody>
        <a:bodyPr rot="-5400000"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smtClean="0"/>
            <a:t>HTML</a:t>
          </a:r>
          <a:endParaRPr lang="en-IN" sz="2400" dirty="0"/>
        </a:p>
      </dsp:txBody>
      <dsp:txXfrm rot="5400000">
        <a:off x="3057548" y="85018"/>
        <a:ext cx="1307974" cy="1137938"/>
      </dsp:txXfrm>
    </dsp:sp>
    <dsp:sp modelId="{26501F97-A3EE-4A60-A29B-35476E4DB704}">
      <dsp:nvSpPr>
        <dsp:cNvPr id="4" name="Rectangles 3"/>
        <dsp:cNvSpPr/>
      </dsp:nvSpPr>
      <dsp:spPr bwMode="white">
        <a:xfrm>
          <a:off x="4315035" y="261595"/>
          <a:ext cx="1459700" cy="78478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7650" tIns="247650" rIns="247650" bIns="24765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endParaRPr lang="en-IN" sz="2400" dirty="0">
            <a:solidFill>
              <a:schemeClr val="tx1"/>
            </a:solidFill>
          </a:endParaRPr>
        </a:p>
      </dsp:txBody>
      <dsp:txXfrm>
        <a:off x="4315035" y="261595"/>
        <a:ext cx="1459700" cy="784785"/>
      </dsp:txXfrm>
    </dsp:sp>
    <dsp:sp modelId="{807A488C-026C-4D75-AC43-3F976C704D8D}">
      <dsp:nvSpPr>
        <dsp:cNvPr id="5" name="Hexagon 4"/>
        <dsp:cNvSpPr/>
      </dsp:nvSpPr>
      <dsp:spPr bwMode="white">
        <a:xfrm rot="5400000">
          <a:off x="1828575" y="85018"/>
          <a:ext cx="1307974" cy="1137938"/>
        </a:xfrm>
        <a:prstGeom prst="hexagon">
          <a:avLst>
            <a:gd name="adj" fmla="val 25000"/>
            <a:gd name="vf" fmla="val 115470"/>
          </a:avLst>
        </a:prstGeom>
        <a:sp3d prstMaterial="plastic">
          <a:bevelT w="120900" h="88900"/>
          <a:bevelB w="88900" h="31750" prst="angle"/>
        </a:sp3d>
      </dsp:spPr>
      <dsp:style>
        <a:lnRef idx="0">
          <a:schemeClr val="lt1"/>
        </a:lnRef>
        <a:fillRef idx="3">
          <a:schemeClr val="accent5">
            <a:hueOff val="-2808000"/>
            <a:satOff val="4078"/>
            <a:lumOff val="3529"/>
            <a:alpha val="100000"/>
          </a:schemeClr>
        </a:fillRef>
        <a:effectRef idx="2">
          <a:scrgbClr r="0" g="0" b="0"/>
        </a:effectRef>
        <a:fontRef idx="minor">
          <a:schemeClr val="lt1"/>
        </a:fontRef>
      </dsp:style>
      <dsp:txBody>
        <a:bodyPr rot="-5400000" lIns="0" tIns="0" rIns="0" bIns="0"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gn="l">
            <a:lnSpc>
              <a:spcPct val="100000"/>
            </a:lnSpc>
            <a:spcBef>
              <a:spcPct val="0"/>
            </a:spcBef>
            <a:spcAft>
              <a:spcPct val="35000"/>
            </a:spcAft>
          </a:pPr>
          <a:r>
            <a:rPr lang="en-US" dirty="0"/>
            <a:t>CSS</a:t>
          </a:r>
          <a:endParaRPr lang="en-IN" dirty="0"/>
        </a:p>
      </dsp:txBody>
      <dsp:txXfrm rot="5400000">
        <a:off x="1828575" y="85018"/>
        <a:ext cx="1307974" cy="1137938"/>
      </dsp:txXfrm>
    </dsp:sp>
    <dsp:sp modelId="{58AF05FA-D15F-4673-8614-F02CACB7C8D8}">
      <dsp:nvSpPr>
        <dsp:cNvPr id="6" name="Hexagon 5"/>
        <dsp:cNvSpPr/>
      </dsp:nvSpPr>
      <dsp:spPr bwMode="white">
        <a:xfrm rot="5400000">
          <a:off x="2440707" y="1195227"/>
          <a:ext cx="1307974" cy="1137938"/>
        </a:xfrm>
        <a:prstGeom prst="hexagon">
          <a:avLst>
            <a:gd name="adj" fmla="val 25000"/>
            <a:gd name="vf" fmla="val 115470"/>
          </a:avLst>
        </a:prstGeom>
        <a:sp3d prstMaterial="plastic">
          <a:bevelT w="120900" h="88900"/>
          <a:bevelB w="88900" h="31750" prst="angle"/>
        </a:sp3d>
      </dsp:spPr>
      <dsp:style>
        <a:lnRef idx="0">
          <a:schemeClr val="lt1"/>
        </a:lnRef>
        <a:fillRef idx="3">
          <a:schemeClr val="accent5">
            <a:hueOff val="-5616000"/>
            <a:satOff val="8157"/>
            <a:lumOff val="7059"/>
            <a:alpha val="100000"/>
          </a:schemeClr>
        </a:fillRef>
        <a:effectRef idx="2">
          <a:scrgbClr r="0" g="0" b="0"/>
        </a:effectRef>
        <a:fontRef idx="minor">
          <a:schemeClr val="lt1"/>
        </a:fontRef>
      </dsp:style>
      <dsp:txBody>
        <a:bodyPr rot="-5400000"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a:t>MYSQL</a:t>
          </a:r>
          <a:endParaRPr lang="en-IN" sz="2400" dirty="0"/>
        </a:p>
      </dsp:txBody>
      <dsp:txXfrm rot="5400000">
        <a:off x="2440707" y="1195227"/>
        <a:ext cx="1307974" cy="1137938"/>
      </dsp:txXfrm>
    </dsp:sp>
    <dsp:sp modelId="{D622578B-57AE-4CFC-8ACA-0D31C58222DE}">
      <dsp:nvSpPr>
        <dsp:cNvPr id="7" name="Rectangles 6"/>
        <dsp:cNvSpPr/>
      </dsp:nvSpPr>
      <dsp:spPr bwMode="white">
        <a:xfrm>
          <a:off x="1066026" y="1371804"/>
          <a:ext cx="1412612" cy="78478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9539" tIns="129539" rIns="129539" bIns="129539" anchor="ctr"/>
        <a:lstStyle>
          <a:lvl1pPr algn="r">
            <a:defRPr sz="3400"/>
          </a:lvl1pPr>
          <a:lvl2pPr marL="228600" indent="-228600" algn="r">
            <a:defRPr sz="2700"/>
          </a:lvl2pPr>
          <a:lvl3pPr marL="457200" indent="-228600" algn="r">
            <a:defRPr sz="2700"/>
          </a:lvl3pPr>
          <a:lvl4pPr marL="685800" indent="-228600" algn="r">
            <a:defRPr sz="2700"/>
          </a:lvl4pPr>
          <a:lvl5pPr marL="914400" indent="-228600" algn="r">
            <a:defRPr sz="2700"/>
          </a:lvl5pPr>
          <a:lvl6pPr marL="1143000" indent="-228600" algn="r">
            <a:defRPr sz="2700"/>
          </a:lvl6pPr>
          <a:lvl7pPr marL="1371600" indent="-228600" algn="r">
            <a:defRPr sz="2700"/>
          </a:lvl7pPr>
          <a:lvl8pPr marL="1600200" indent="-228600" algn="r">
            <a:defRPr sz="2700"/>
          </a:lvl8pPr>
          <a:lvl9pPr marL="1828800" indent="-228600" algn="r">
            <a:defRPr sz="2700"/>
          </a:lvl9pPr>
        </a:lstStyle>
        <a:p>
          <a:endParaRPr>
            <a:solidFill>
              <a:schemeClr val="tx1"/>
            </a:solidFill>
          </a:endParaRPr>
        </a:p>
      </dsp:txBody>
      <dsp:txXfrm>
        <a:off x="1066026" y="1371804"/>
        <a:ext cx="1412612" cy="784785"/>
      </dsp:txXfrm>
    </dsp:sp>
    <dsp:sp modelId="{6789BDE1-3BC0-4217-BEC1-3C94C974F0D8}">
      <dsp:nvSpPr>
        <dsp:cNvPr id="8" name="Hexagon 7"/>
        <dsp:cNvSpPr/>
      </dsp:nvSpPr>
      <dsp:spPr bwMode="white">
        <a:xfrm rot="5400000">
          <a:off x="3669680" y="1195227"/>
          <a:ext cx="1307974" cy="1137938"/>
        </a:xfrm>
        <a:prstGeom prst="hexagon">
          <a:avLst>
            <a:gd name="adj" fmla="val 25000"/>
            <a:gd name="vf" fmla="val 115470"/>
          </a:avLst>
        </a:prstGeom>
        <a:sp3d prstMaterial="plastic">
          <a:bevelT w="120900" h="88900"/>
          <a:bevelB w="88900" h="31750" prst="angle"/>
        </a:sp3d>
      </dsp:spPr>
      <dsp:style>
        <a:lnRef idx="0">
          <a:schemeClr val="lt1"/>
        </a:lnRef>
        <a:fillRef idx="3">
          <a:schemeClr val="accent5">
            <a:hueOff val="-8424000"/>
            <a:satOff val="12235"/>
            <a:lumOff val="10588"/>
            <a:alpha val="100000"/>
          </a:schemeClr>
        </a:fillRef>
        <a:effectRef idx="2">
          <a:scrgbClr r="0" g="0" b="0"/>
        </a:effectRef>
        <a:fontRef idx="minor">
          <a:schemeClr val="lt1"/>
        </a:fontRef>
      </dsp:style>
      <dsp:txBody>
        <a:bodyPr rot="-5400000"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800" dirty="0"/>
            <a:t>JAVA SCRIPT</a:t>
          </a:r>
          <a:endParaRPr lang="en-IN" sz="1800" dirty="0"/>
        </a:p>
      </dsp:txBody>
      <dsp:txXfrm rot="5400000">
        <a:off x="3669680" y="1195227"/>
        <a:ext cx="1307974" cy="1137938"/>
      </dsp:txXfrm>
    </dsp:sp>
    <dsp:sp modelId="{D0C767FF-252F-4B79-9D81-A4EDEB8C6A1D}">
      <dsp:nvSpPr>
        <dsp:cNvPr id="9" name="Hexagon 8"/>
        <dsp:cNvSpPr/>
      </dsp:nvSpPr>
      <dsp:spPr bwMode="white">
        <a:xfrm rot="5400000">
          <a:off x="3057548" y="2305436"/>
          <a:ext cx="1307974" cy="1137938"/>
        </a:xfrm>
        <a:prstGeom prst="hexagon">
          <a:avLst>
            <a:gd name="adj" fmla="val 25000"/>
            <a:gd name="vf" fmla="val 115470"/>
          </a:avLst>
        </a:prstGeom>
        <a:sp3d prstMaterial="plastic">
          <a:bevelT w="120900" h="88900"/>
          <a:bevelB w="88900" h="31750" prst="angle"/>
        </a:sp3d>
      </dsp:spPr>
      <dsp:style>
        <a:lnRef idx="0">
          <a:schemeClr val="lt1"/>
        </a:lnRef>
        <a:fillRef idx="3">
          <a:schemeClr val="accent5">
            <a:hueOff val="-11232000"/>
            <a:satOff val="16314"/>
            <a:lumOff val="14118"/>
            <a:alpha val="100000"/>
          </a:schemeClr>
        </a:fillRef>
        <a:effectRef idx="2">
          <a:scrgbClr r="0" g="0" b="0"/>
        </a:effectRef>
        <a:fontRef idx="minor">
          <a:schemeClr val="lt1"/>
        </a:fontRef>
      </dsp:style>
      <dsp:txBody>
        <a:bodyPr rot="-5400000"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a:t>PHP</a:t>
          </a:r>
          <a:endParaRPr lang="en-IN" sz="2400" dirty="0"/>
        </a:p>
      </dsp:txBody>
      <dsp:txXfrm rot="5400000">
        <a:off x="3057548" y="2305436"/>
        <a:ext cx="1307974" cy="1137938"/>
      </dsp:txXfrm>
    </dsp:sp>
    <dsp:sp modelId="{6EEB99BB-20E0-4580-A0C3-0235EEE76B8D}">
      <dsp:nvSpPr>
        <dsp:cNvPr id="10" name="Rectangles 9"/>
        <dsp:cNvSpPr/>
      </dsp:nvSpPr>
      <dsp:spPr bwMode="white">
        <a:xfrm>
          <a:off x="4315035" y="2482012"/>
          <a:ext cx="1459700" cy="78478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7650" tIns="247650" rIns="247650" bIns="24765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endParaRPr lang="en-IN" sz="2400" dirty="0">
            <a:solidFill>
              <a:schemeClr val="tx1"/>
            </a:solidFill>
          </a:endParaRPr>
        </a:p>
      </dsp:txBody>
      <dsp:txXfrm>
        <a:off x="4315035" y="2482012"/>
        <a:ext cx="1459700" cy="784785"/>
      </dsp:txXfrm>
    </dsp:sp>
    <dsp:sp modelId="{5FF36E93-A8A9-4271-B242-37921C19443D}">
      <dsp:nvSpPr>
        <dsp:cNvPr id="11" name="Hexagon 10"/>
        <dsp:cNvSpPr/>
      </dsp:nvSpPr>
      <dsp:spPr bwMode="white">
        <a:xfrm rot="5400000">
          <a:off x="1828575" y="2305436"/>
          <a:ext cx="1307974" cy="1137938"/>
        </a:xfrm>
        <a:prstGeom prst="hexagon">
          <a:avLst>
            <a:gd name="adj" fmla="val 25000"/>
            <a:gd name="vf" fmla="val 115470"/>
          </a:avLst>
        </a:prstGeom>
        <a:sp3d prstMaterial="plastic">
          <a:bevelT w="120900" h="88900"/>
          <a:bevelB w="88900" h="31750" prst="angle"/>
        </a:sp3d>
      </dsp:spPr>
      <dsp:style>
        <a:lnRef idx="0">
          <a:schemeClr val="lt1"/>
        </a:lnRef>
        <a:fillRef idx="3">
          <a:schemeClr val="accent5">
            <a:hueOff val="-14040000"/>
            <a:satOff val="20392"/>
            <a:lumOff val="17647"/>
            <a:alpha val="100000"/>
          </a:schemeClr>
        </a:fillRef>
        <a:effectRef idx="2">
          <a:scrgbClr r="0" g="0" b="0"/>
        </a:effectRef>
        <a:fontRef idx="minor">
          <a:schemeClr val="lt1"/>
        </a:fontRef>
      </dsp:style>
      <dsp:txBody>
        <a:bodyPr rot="-5400000"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dirty="0"/>
            <a:t>PHPMyAdmin</a:t>
          </a:r>
          <a:endParaRPr lang="en-IN" sz="1600" dirty="0"/>
        </a:p>
      </dsp:txBody>
      <dsp:txXfrm rot="5400000">
        <a:off x="1828575" y="2305436"/>
        <a:ext cx="1307974" cy="1137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71703" cy="3312368"/>
        <a:chOff x="0" y="0"/>
        <a:chExt cx="5171703" cy="3312368"/>
      </a:xfrm>
    </dsp:grpSpPr>
    <dsp:sp modelId="{8743BB36-BC6E-43E1-BEEC-97B763B12F3F}">
      <dsp:nvSpPr>
        <dsp:cNvPr id="4" name="Right Arrow 3"/>
        <dsp:cNvSpPr/>
      </dsp:nvSpPr>
      <dsp:spPr bwMode="white">
        <a:xfrm>
          <a:off x="2068681" y="0"/>
          <a:ext cx="3103022" cy="1577318"/>
        </a:xfrm>
        <a:prstGeom prst="rightArrow">
          <a:avLst>
            <a:gd name="adj1" fmla="val 75000"/>
            <a:gd name="adj2" fmla="val 50000"/>
          </a:avLst>
        </a:prstGeom>
        <a:sp3d z="-190500" extrusionH="12700" prstMaterial="plastic">
          <a:bevelT w="50800" h="50800"/>
        </a:sp3d>
      </dsp:spPr>
      <dsp:style>
        <a:lnRef idx="1">
          <a:schemeClr val="accent2">
            <a:tint val="40000"/>
            <a:alpha val="90000"/>
          </a:schemeClr>
        </a:lnRef>
        <a:fillRef idx="1">
          <a:schemeClr val="accent2">
            <a:tint val="40000"/>
            <a:alpha val="90000"/>
          </a:schemeClr>
        </a:fillRef>
        <a:effectRef idx="2">
          <a:scrgbClr r="0" g="0" b="0"/>
        </a:effectRef>
        <a:fontRef idx="minor"/>
      </dsp:style>
      <dsp:txBody>
        <a:bodyPr lIns="12700" tIns="12700" rIns="12700" bIns="12700"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marL="228600" lvl="1" indent="-228600">
            <a:lnSpc>
              <a:spcPct val="100000"/>
            </a:lnSpc>
            <a:spcBef>
              <a:spcPct val="0"/>
            </a:spcBef>
            <a:spcAft>
              <a:spcPct val="15000"/>
            </a:spcAft>
            <a:buChar char="•"/>
          </a:pPr>
          <a:r>
            <a:rPr lang="en-US" sz="2000" b="1" dirty="0" smtClean="0">
              <a:solidFill>
                <a:schemeClr val="dk1"/>
              </a:solidFill>
              <a:latin typeface="MV Boli" panose="02000500030200090000" pitchFamily="2" charset="0"/>
              <a:cs typeface="MV Boli" panose="02000500030200090000" pitchFamily="2" charset="0"/>
            </a:rPr>
            <a:t>It stores admin details</a:t>
          </a:r>
          <a:r>
            <a:rPr lang="en-US" sz="1500" b="1" dirty="0" smtClean="0">
              <a:solidFill>
                <a:schemeClr val="dk1"/>
              </a:solidFill>
              <a:latin typeface="MV Boli" panose="02000500030200090000" pitchFamily="2" charset="0"/>
              <a:cs typeface="MV Boli" panose="02000500030200090000" pitchFamily="2" charset="0"/>
            </a:rPr>
            <a:t>.</a:t>
          </a:r>
          <a:endParaRPr lang="en-IN" sz="1500" b="1" dirty="0">
            <a:solidFill>
              <a:schemeClr val="dk1"/>
            </a:solidFill>
            <a:latin typeface="MV Boli" panose="02000500030200090000" pitchFamily="2" charset="0"/>
            <a:cs typeface="MV Boli" panose="02000500030200090000" pitchFamily="2" charset="0"/>
          </a:endParaRPr>
        </a:p>
      </dsp:txBody>
      <dsp:txXfrm>
        <a:off x="2068681" y="0"/>
        <a:ext cx="3103022" cy="1577318"/>
      </dsp:txXfrm>
    </dsp:sp>
    <dsp:sp modelId="{9F11DE62-A27F-487B-96A5-BAAED93F9852}">
      <dsp:nvSpPr>
        <dsp:cNvPr id="3" name="Rounded Rectangle 2"/>
        <dsp:cNvSpPr/>
      </dsp:nvSpPr>
      <dsp:spPr bwMode="white">
        <a:xfrm>
          <a:off x="0" y="0"/>
          <a:ext cx="2068681" cy="1577318"/>
        </a:xfrm>
        <a:prstGeom prst="roundRect">
          <a:avLst/>
        </a:prstGeom>
        <a:sp3d prstMaterial="plastic">
          <a:bevelT w="120900" h="88900"/>
          <a:bevelB w="88900" h="31750" prst="angle"/>
        </a:sp3d>
      </dsp:spPr>
      <dsp:style>
        <a:lnRef idx="0">
          <a:schemeClr val="lt1"/>
        </a:lnRef>
        <a:fillRef idx="3">
          <a:schemeClr val="accent2"/>
        </a:fillRef>
        <a:effectRef idx="2">
          <a:scrgbClr r="0" g="0" b="0"/>
        </a:effectRef>
        <a:fontRef idx="minor">
          <a:schemeClr val="lt1"/>
        </a:fontRef>
      </dsp:style>
      <dsp:txBody>
        <a:bodyPr lIns="76200" tIns="38100" rIns="762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dirty="0" smtClean="0"/>
            <a:t>Admin</a:t>
          </a:r>
          <a:endParaRPr lang="en-IN" sz="2000" dirty="0"/>
        </a:p>
      </dsp:txBody>
      <dsp:txXfrm>
        <a:off x="0" y="0"/>
        <a:ext cx="2068681" cy="1577318"/>
      </dsp:txXfrm>
    </dsp:sp>
    <dsp:sp modelId="{EF92D081-E389-4BBF-83CB-06FA94C46084}">
      <dsp:nvSpPr>
        <dsp:cNvPr id="6" name="Right Arrow 5"/>
        <dsp:cNvSpPr/>
      </dsp:nvSpPr>
      <dsp:spPr bwMode="white">
        <a:xfrm>
          <a:off x="2068681" y="1735050"/>
          <a:ext cx="3103022" cy="1577318"/>
        </a:xfrm>
        <a:prstGeom prst="rightArrow">
          <a:avLst>
            <a:gd name="adj1" fmla="val 75000"/>
            <a:gd name="adj2" fmla="val 50000"/>
          </a:avLst>
        </a:prstGeom>
        <a:sp3d z="-190500" extrusionH="12700" prstMaterial="plastic">
          <a:bevelT w="50800" h="50800"/>
        </a:sp3d>
      </dsp:spPr>
      <dsp:style>
        <a:lnRef idx="1">
          <a:schemeClr val="accent3">
            <a:tint val="40000"/>
            <a:alpha val="90000"/>
          </a:schemeClr>
        </a:lnRef>
        <a:fillRef idx="1">
          <a:schemeClr val="accent3">
            <a:tint val="40000"/>
            <a:alpha val="90000"/>
          </a:schemeClr>
        </a:fillRef>
        <a:effectRef idx="2">
          <a:scrgbClr r="0" g="0" b="0"/>
        </a:effectRef>
        <a:fontRef idx="minor"/>
      </dsp:style>
      <dsp:txBody>
        <a:bodyPr vert="horz" wrap="square" lIns="14605" tIns="14605" rIns="14605" bIns="14605"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en-US" b="1" dirty="0">
              <a:solidFill>
                <a:schemeClr val="dk1"/>
              </a:solidFill>
              <a:latin typeface="MV Boli" panose="02000500030200090000" pitchFamily="2" charset="0"/>
              <a:cs typeface="MV Boli" panose="02000500030200090000" pitchFamily="2" charset="0"/>
            </a:rPr>
            <a:t>It stores </a:t>
          </a:r>
          <a:r>
            <a:rPr lang="en-IN" altLang="en-US" b="1" dirty="0">
              <a:solidFill>
                <a:schemeClr val="dk1"/>
              </a:solidFill>
              <a:latin typeface="MV Boli" panose="02000500030200090000" pitchFamily="2" charset="0"/>
              <a:cs typeface="MV Boli" panose="02000500030200090000" pitchFamily="2" charset="0"/>
            </a:rPr>
            <a:t>Year and</a:t>
          </a:r>
          <a:r>
            <a:rPr lang="en-US" b="1" dirty="0" smtClean="0">
              <a:solidFill>
                <a:schemeClr val="dk1"/>
              </a:solidFill>
              <a:latin typeface="MV Boli" panose="02000500030200090000" pitchFamily="2" charset="0"/>
              <a:cs typeface="MV Boli" panose="02000500030200090000" pitchFamily="2" charset="0"/>
            </a:rPr>
            <a:t> </a:t>
          </a:r>
          <a:r>
            <a:rPr lang="en-IN" altLang="en-US" b="1" dirty="0" smtClean="0">
              <a:solidFill>
                <a:schemeClr val="dk1"/>
              </a:solidFill>
              <a:latin typeface="MV Boli" panose="02000500030200090000" pitchFamily="2" charset="0"/>
              <a:cs typeface="MV Boli" panose="02000500030200090000" pitchFamily="2" charset="0"/>
            </a:rPr>
            <a:t>S</a:t>
          </a:r>
          <a:r>
            <a:rPr lang="en-IN" altLang="en-US" b="1" dirty="0" smtClean="0">
              <a:solidFill>
                <a:schemeClr val="dk1"/>
              </a:solidFill>
              <a:latin typeface="MV Boli" panose="02000500030200090000" pitchFamily="2" charset="0"/>
              <a:cs typeface="MV Boli" panose="02000500030200090000" pitchFamily="2" charset="0"/>
            </a:rPr>
            <a:t>emester</a:t>
          </a:r>
          <a:r>
            <a:rPr lang="en-US" b="1" dirty="0" smtClean="0">
              <a:solidFill>
                <a:schemeClr val="dk1"/>
              </a:solidFill>
              <a:latin typeface="MV Boli" panose="02000500030200090000" pitchFamily="2" charset="0"/>
              <a:cs typeface="MV Boli" panose="02000500030200090000" pitchFamily="2" charset="0"/>
            </a:rPr>
            <a:t> details.</a:t>
          </a:r>
          <a:endParaRPr lang="en-IN" dirty="0">
            <a:solidFill>
              <a:schemeClr val="dk1"/>
            </a:solidFill>
          </a:endParaRPr>
        </a:p>
      </dsp:txBody>
      <dsp:txXfrm>
        <a:off x="2068681" y="1735050"/>
        <a:ext cx="3103022" cy="1577318"/>
      </dsp:txXfrm>
    </dsp:sp>
    <dsp:sp modelId="{9A0CEA77-A52F-4946-B6E9-D02E8B448EA5}">
      <dsp:nvSpPr>
        <dsp:cNvPr id="5" name="Rounded Rectangle 4"/>
        <dsp:cNvSpPr/>
      </dsp:nvSpPr>
      <dsp:spPr bwMode="white">
        <a:xfrm>
          <a:off x="0" y="1735050"/>
          <a:ext cx="2068681" cy="1577318"/>
        </a:xfrm>
        <a:prstGeom prst="roundRect">
          <a:avLst/>
        </a:prstGeom>
        <a:sp3d prstMaterial="plastic">
          <a:bevelT w="120900" h="88900"/>
          <a:bevelB w="88900" h="31750" prst="angle"/>
        </a:sp3d>
      </dsp:spPr>
      <dsp:style>
        <a:lnRef idx="0">
          <a:schemeClr val="lt1"/>
        </a:lnRef>
        <a:fillRef idx="3">
          <a:schemeClr val="accent3"/>
        </a:fillRef>
        <a:effectRef idx="2">
          <a:scrgbClr r="0" g="0" b="0"/>
        </a:effectRef>
        <a:fontRef idx="minor">
          <a:schemeClr val="lt1"/>
        </a:fontRef>
      </dsp:style>
      <dsp:txBody>
        <a:bodyPr vert="horz" wrap="square" lIns="76200" tIns="38100" rIns="762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dirty="0"/>
            <a:t>Classes</a:t>
          </a:r>
          <a:endParaRPr lang="en-IN" sz="2000" dirty="0"/>
        </a:p>
      </dsp:txBody>
      <dsp:txXfrm>
        <a:off x="0" y="1735050"/>
        <a:ext cx="2068681" cy="1577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912768" cy="2664296"/>
        <a:chOff x="0" y="0"/>
        <a:chExt cx="6912768" cy="2664296"/>
      </a:xfrm>
    </dsp:grpSpPr>
    <dsp:sp modelId="{9F921810-61E7-40F5-AE4D-F612D1553655}">
      <dsp:nvSpPr>
        <dsp:cNvPr id="4" name="Right Arrow 3"/>
        <dsp:cNvSpPr/>
      </dsp:nvSpPr>
      <dsp:spPr bwMode="white">
        <a:xfrm>
          <a:off x="2707496" y="0"/>
          <a:ext cx="3629203" cy="1268712"/>
        </a:xfrm>
        <a:prstGeom prst="rightArrow">
          <a:avLst>
            <a:gd name="adj1" fmla="val 75000"/>
            <a:gd name="adj2" fmla="val 50000"/>
          </a:avLst>
        </a:prstGeom>
        <a:sp3d z="-190500" extrusionH="12700" prstMaterial="plastic">
          <a:bevelT w="50800" h="50800"/>
        </a:sp3d>
      </dsp:spPr>
      <dsp:style>
        <a:lnRef idx="1">
          <a:schemeClr val="accent2">
            <a:tint val="40000"/>
            <a:alpha val="90000"/>
            <a:hueOff val="0"/>
            <a:satOff val="0"/>
            <a:lumOff val="0"/>
            <a:alpha val="90196"/>
          </a:schemeClr>
        </a:lnRef>
        <a:fillRef idx="1">
          <a:schemeClr val="accent2">
            <a:tint val="40000"/>
            <a:alpha val="90000"/>
            <a:hueOff val="0"/>
            <a:satOff val="0"/>
            <a:lumOff val="0"/>
            <a:alpha val="90196"/>
          </a:schemeClr>
        </a:fillRef>
        <a:effectRef idx="2">
          <a:scrgbClr r="0" g="0" b="0"/>
        </a:effectRef>
        <a:fontRef idx="minor"/>
      </dsp:style>
      <dsp:txBody>
        <a:bodyPr vert="horz" wrap="square" lIns="11430" tIns="11430" rIns="11430" bIns="11430" anchor="t"/>
        <a:lstStyle>
          <a:lvl1pPr algn="l">
            <a:defRPr sz="26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marL="171450" lvl="1" indent="-171450">
            <a:lnSpc>
              <a:spcPct val="100000"/>
            </a:lnSpc>
            <a:spcBef>
              <a:spcPct val="0"/>
            </a:spcBef>
            <a:spcAft>
              <a:spcPct val="15000"/>
            </a:spcAft>
            <a:buChar char="•"/>
          </a:pPr>
          <a:r>
            <a:rPr lang="en-US" sz="1800" b="1" dirty="0" smtClean="0">
              <a:solidFill>
                <a:schemeClr val="dk1"/>
              </a:solidFill>
              <a:latin typeface="MV Boli" panose="02000500030200090000" pitchFamily="2" charset="0"/>
              <a:cs typeface="MV Boli" panose="02000500030200090000" pitchFamily="2" charset="0"/>
            </a:rPr>
            <a:t>It stores all type</a:t>
          </a:r>
          <a:r>
            <a:rPr lang="en-IN" altLang="en-US" sz="1800" b="1" dirty="0" smtClean="0">
              <a:solidFill>
                <a:schemeClr val="dk1"/>
              </a:solidFill>
              <a:latin typeface="MV Boli" panose="02000500030200090000" pitchFamily="2" charset="0"/>
              <a:cs typeface="MV Boli" panose="02000500030200090000" pitchFamily="2" charset="0"/>
            </a:rPr>
            <a:t>s</a:t>
          </a:r>
          <a:r>
            <a:rPr lang="en-US" sz="1800" b="1" dirty="0" smtClean="0">
              <a:solidFill>
                <a:schemeClr val="dk1"/>
              </a:solidFill>
              <a:latin typeface="MV Boli" panose="02000500030200090000" pitchFamily="2" charset="0"/>
              <a:cs typeface="MV Boli" panose="02000500030200090000" pitchFamily="2" charset="0"/>
            </a:rPr>
            <a:t> and name of </a:t>
          </a:r>
          <a:r>
            <a:rPr lang="en-IN" altLang="en-US" sz="1800" b="1" dirty="0" smtClean="0">
              <a:solidFill>
                <a:schemeClr val="dk1"/>
              </a:solidFill>
              <a:latin typeface="MV Boli" panose="02000500030200090000" pitchFamily="2" charset="0"/>
              <a:cs typeface="MV Boli" panose="02000500030200090000" pitchFamily="2" charset="0"/>
            </a:rPr>
            <a:t>Subjects.</a:t>
          </a:r>
          <a:endParaRPr lang="en-IN" sz="1800" b="1" dirty="0">
            <a:solidFill>
              <a:schemeClr val="dk1"/>
            </a:solidFill>
            <a:latin typeface="MV Boli" panose="02000500030200090000" pitchFamily="2" charset="0"/>
            <a:cs typeface="MV Boli" panose="02000500030200090000" pitchFamily="2" charset="0"/>
          </a:endParaRPr>
        </a:p>
        <a:p>
          <a:pPr marL="114300" lvl="1" indent="-114300">
            <a:lnSpc>
              <a:spcPct val="100000"/>
            </a:lnSpc>
            <a:spcBef>
              <a:spcPct val="0"/>
            </a:spcBef>
            <a:spcAft>
              <a:spcPct val="15000"/>
            </a:spcAft>
            <a:buChar char="•"/>
          </a:pPr>
          <a:endParaRPr lang="en-IN" sz="1500" dirty="0">
            <a:solidFill>
              <a:schemeClr val="dk1"/>
            </a:solidFill>
          </a:endParaRPr>
        </a:p>
      </dsp:txBody>
      <dsp:txXfrm>
        <a:off x="2707496" y="0"/>
        <a:ext cx="3629203" cy="1268712"/>
      </dsp:txXfrm>
    </dsp:sp>
    <dsp:sp modelId="{5E773AEB-8134-46EE-8E2F-98B0E2AE6708}">
      <dsp:nvSpPr>
        <dsp:cNvPr id="3" name="Rounded Rectangle 2"/>
        <dsp:cNvSpPr/>
      </dsp:nvSpPr>
      <dsp:spPr bwMode="white">
        <a:xfrm>
          <a:off x="576069" y="0"/>
          <a:ext cx="2131428" cy="1268712"/>
        </a:xfrm>
        <a:prstGeom prst="roundRect">
          <a:avLst/>
        </a:prstGeom>
        <a:sp3d prstMaterial="plastic">
          <a:bevelT w="120900" h="88900"/>
          <a:bevelB w="88900" h="31750" prst="angle"/>
        </a:sp3d>
      </dsp:spPr>
      <dsp:style>
        <a:lnRef idx="0">
          <a:schemeClr val="lt1"/>
        </a:lnRef>
        <a:fillRef idx="3">
          <a:schemeClr val="accent2">
            <a:hueOff val="0"/>
            <a:satOff val="0"/>
            <a:lumOff val="0"/>
            <a:alpha val="100000"/>
          </a:schemeClr>
        </a:fillRef>
        <a:effectRef idx="2">
          <a:scrgbClr r="0" g="0" b="0"/>
        </a:effectRef>
        <a:fontRef idx="minor">
          <a:schemeClr val="lt1"/>
        </a:fontRef>
      </dsp:style>
      <dsp:txBody>
        <a:bodyPr vert="horz" wrap="square" lIns="110489" tIns="55244" rIns="110489" bIns="55244"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900" dirty="0"/>
            <a:t>Subjects</a:t>
          </a:r>
          <a:endParaRPr lang="en-IN" sz="2900" dirty="0"/>
        </a:p>
      </dsp:txBody>
      <dsp:txXfrm>
        <a:off x="576069" y="0"/>
        <a:ext cx="2131428" cy="1268712"/>
      </dsp:txXfrm>
    </dsp:sp>
    <dsp:sp modelId="{5FD6DEF4-7D78-4048-8AE0-9B044638EA8B}">
      <dsp:nvSpPr>
        <dsp:cNvPr id="6" name="Right Arrow 5"/>
        <dsp:cNvSpPr/>
      </dsp:nvSpPr>
      <dsp:spPr bwMode="white">
        <a:xfrm>
          <a:off x="2635493" y="1395584"/>
          <a:ext cx="3773210" cy="1268712"/>
        </a:xfrm>
        <a:prstGeom prst="rightArrow">
          <a:avLst>
            <a:gd name="adj1" fmla="val 75000"/>
            <a:gd name="adj2" fmla="val 50000"/>
          </a:avLst>
        </a:prstGeom>
        <a:sp3d z="-190500" extrusionH="12700" prstMaterial="plastic">
          <a:bevelT w="50800" h="50800"/>
        </a:sp3d>
      </dsp:spPr>
      <dsp:style>
        <a:lnRef idx="1">
          <a:schemeClr val="accent2">
            <a:tint val="40000"/>
            <a:alpha val="90000"/>
            <a:hueOff val="-8640000"/>
            <a:satOff val="-10195"/>
            <a:lumOff val="-1568"/>
            <a:alpha val="90196"/>
          </a:schemeClr>
        </a:lnRef>
        <a:fillRef idx="1">
          <a:schemeClr val="accent2">
            <a:tint val="40000"/>
            <a:alpha val="90000"/>
            <a:hueOff val="-8640000"/>
            <a:satOff val="-10195"/>
            <a:lumOff val="-1568"/>
            <a:alpha val="90196"/>
          </a:schemeClr>
        </a:fillRef>
        <a:effectRef idx="2">
          <a:scrgbClr r="0" g="0" b="0"/>
        </a:effectRef>
        <a:fontRef idx="minor"/>
      </dsp:style>
      <dsp:txBody>
        <a:bodyPr vert="horz" wrap="square" lIns="16510" tIns="16510" rIns="16510" bIns="16510" anchor="t"/>
        <a:lstStyle>
          <a:lvl1pPr algn="l">
            <a:defRPr sz="26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1">
            <a:lnSpc>
              <a:spcPct val="100000"/>
            </a:lnSpc>
            <a:spcBef>
              <a:spcPct val="0"/>
            </a:spcBef>
            <a:spcAft>
              <a:spcPct val="15000"/>
            </a:spcAft>
            <a:buChar char="•"/>
          </a:pPr>
          <a:r>
            <a:rPr lang="en-US" b="1" dirty="0" smtClean="0">
              <a:solidFill>
                <a:schemeClr val="dk1"/>
              </a:solidFill>
              <a:latin typeface="MV Boli" panose="02000500030200090000" pitchFamily="2" charset="0"/>
              <a:cs typeface="MV Boli" panose="02000500030200090000" pitchFamily="2" charset="0"/>
            </a:rPr>
            <a:t>It stores </a:t>
          </a:r>
          <a:r>
            <a:rPr lang="en-IN" altLang="en-US" b="1" dirty="0" smtClean="0">
              <a:solidFill>
                <a:schemeClr val="dk1"/>
              </a:solidFill>
              <a:latin typeface="MV Boli" panose="02000500030200090000" pitchFamily="2" charset="0"/>
              <a:cs typeface="MV Boli" panose="02000500030200090000" pitchFamily="2" charset="0"/>
            </a:rPr>
            <a:t>Student</a:t>
          </a:r>
          <a:r>
            <a:rPr lang="en-US" b="1" dirty="0" smtClean="0">
              <a:solidFill>
                <a:schemeClr val="dk1"/>
              </a:solidFill>
              <a:latin typeface="MV Boli" panose="02000500030200090000" pitchFamily="2" charset="0"/>
              <a:cs typeface="MV Boli" panose="02000500030200090000" pitchFamily="2" charset="0"/>
            </a:rPr>
            <a:t>s details and name</a:t>
          </a:r>
          <a:r>
            <a:rPr lang="en-US" dirty="0" smtClean="0">
              <a:solidFill>
                <a:schemeClr val="dk1"/>
              </a:solidFill>
              <a:latin typeface="MV Boli" panose="02000500030200090000" pitchFamily="2" charset="0"/>
              <a:cs typeface="MV Boli" panose="02000500030200090000" pitchFamily="2" charset="0"/>
            </a:rPr>
            <a:t>.</a:t>
          </a:r>
          <a:endParaRPr lang="en-IN" dirty="0">
            <a:solidFill>
              <a:schemeClr val="dk1"/>
            </a:solidFill>
            <a:latin typeface="MV Boli" panose="02000500030200090000" pitchFamily="2" charset="0"/>
            <a:cs typeface="MV Boli" panose="02000500030200090000" pitchFamily="2" charset="0"/>
          </a:endParaRPr>
        </a:p>
      </dsp:txBody>
      <dsp:txXfrm>
        <a:off x="2635493" y="1395584"/>
        <a:ext cx="3773210" cy="1268712"/>
      </dsp:txXfrm>
    </dsp:sp>
    <dsp:sp modelId="{DBA8F959-0E2C-4CAB-B488-E58A4304C542}">
      <dsp:nvSpPr>
        <dsp:cNvPr id="5" name="Rounded Rectangle 4"/>
        <dsp:cNvSpPr/>
      </dsp:nvSpPr>
      <dsp:spPr bwMode="white">
        <a:xfrm>
          <a:off x="504065" y="1395584"/>
          <a:ext cx="2131428" cy="1268712"/>
        </a:xfrm>
        <a:prstGeom prst="roundRect">
          <a:avLst/>
        </a:prstGeom>
        <a:sp3d prstMaterial="plastic">
          <a:bevelT w="120900" h="88900"/>
          <a:bevelB w="88900" h="31750" prst="angle"/>
        </a:sp3d>
      </dsp:spPr>
      <dsp:style>
        <a:lnRef idx="0">
          <a:schemeClr val="lt1"/>
        </a:lnRef>
        <a:fillRef idx="3">
          <a:schemeClr val="accent2">
            <a:hueOff val="-9060000"/>
            <a:satOff val="5098"/>
            <a:lumOff val="-9803"/>
            <a:alpha val="100000"/>
          </a:schemeClr>
        </a:fillRef>
        <a:effectRef idx="2">
          <a:scrgbClr r="0" g="0" b="0"/>
        </a:effectRef>
        <a:fontRef idx="minor">
          <a:schemeClr val="lt1"/>
        </a:fontRef>
      </dsp:style>
      <dsp:txBody>
        <a:bodyPr vert="horz" wrap="square" lIns="95250" tIns="47625" rIns="95250" bIns="4762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500" dirty="0"/>
            <a:t>Students</a:t>
          </a:r>
          <a:endParaRPr lang="en-IN" sz="2500" dirty="0"/>
        </a:p>
      </dsp:txBody>
      <dsp:txXfrm>
        <a:off x="504065" y="1395584"/>
        <a:ext cx="2131428" cy="1268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048672" cy="2276580"/>
        <a:chOff x="0" y="0"/>
        <a:chExt cx="6048672" cy="2276580"/>
      </a:xfrm>
    </dsp:grpSpPr>
    <dsp:sp modelId="{59FBD1F5-793D-4D40-9F00-173D0F25F84F}">
      <dsp:nvSpPr>
        <dsp:cNvPr id="4" name="Right Arrow 3"/>
        <dsp:cNvSpPr/>
      </dsp:nvSpPr>
      <dsp:spPr bwMode="white">
        <a:xfrm>
          <a:off x="2304254" y="0"/>
          <a:ext cx="3629203" cy="1084086"/>
        </a:xfrm>
        <a:prstGeom prst="rightArrow">
          <a:avLst>
            <a:gd name="adj1" fmla="val 75000"/>
            <a:gd name="adj2" fmla="val 50000"/>
          </a:avLst>
        </a:prstGeom>
        <a:sp3d z="-190500" extrusionH="12700" prstMaterial="plastic">
          <a:bevelT w="50800" h="50800"/>
        </a:sp3d>
      </dsp:spPr>
      <dsp:style>
        <a:lnRef idx="1">
          <a:schemeClr val="accent2">
            <a:tint val="40000"/>
            <a:alpha val="90000"/>
            <a:hueOff val="0"/>
            <a:satOff val="0"/>
            <a:lumOff val="0"/>
            <a:alpha val="90196"/>
          </a:schemeClr>
        </a:lnRef>
        <a:fillRef idx="1">
          <a:schemeClr val="accent2">
            <a:tint val="40000"/>
            <a:alpha val="90000"/>
            <a:hueOff val="0"/>
            <a:satOff val="0"/>
            <a:lumOff val="0"/>
            <a:alpha val="90196"/>
          </a:schemeClr>
        </a:fillRef>
        <a:effectRef idx="2">
          <a:scrgbClr r="0" g="0" b="0"/>
        </a:effectRef>
        <a:fontRef idx="minor"/>
      </dsp:style>
      <dsp:txBody>
        <a:bodyPr vert="horz" wrap="square" lIns="12700" tIns="12700" rIns="12700" bIns="1270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en-US" sz="2000" b="1" dirty="0" smtClean="0">
              <a:solidFill>
                <a:schemeClr val="dk1"/>
              </a:solidFill>
              <a:latin typeface="MV Boli" panose="02000500030200090000" pitchFamily="2" charset="0"/>
              <a:cs typeface="MV Boli" panose="02000500030200090000" pitchFamily="2" charset="0"/>
            </a:rPr>
            <a:t>It stores </a:t>
          </a:r>
          <a:r>
            <a:rPr lang="en-IN" altLang="en-US" sz="2000" b="1" dirty="0" smtClean="0">
              <a:solidFill>
                <a:schemeClr val="dk1"/>
              </a:solidFill>
              <a:latin typeface="MV Boli" panose="02000500030200090000" pitchFamily="2" charset="0"/>
              <a:cs typeface="MV Boli" panose="02000500030200090000" pitchFamily="2" charset="0"/>
            </a:rPr>
            <a:t>the result of students</a:t>
          </a:r>
          <a:r>
            <a:rPr lang="en-US" sz="2000" b="1" dirty="0" smtClean="0">
              <a:solidFill>
                <a:schemeClr val="dk1"/>
              </a:solidFill>
              <a:latin typeface="MV Boli" panose="02000500030200090000" pitchFamily="2" charset="0"/>
              <a:cs typeface="MV Boli" panose="02000500030200090000" pitchFamily="2" charset="0"/>
            </a:rPr>
            <a:t>.</a:t>
          </a:r>
          <a:endParaRPr lang="en-IN" sz="2000" b="1" dirty="0">
            <a:solidFill>
              <a:schemeClr val="dk1"/>
            </a:solidFill>
            <a:latin typeface="MV Boli" panose="02000500030200090000" pitchFamily="2" charset="0"/>
            <a:cs typeface="MV Boli" panose="02000500030200090000" pitchFamily="2" charset="0"/>
          </a:endParaRPr>
        </a:p>
      </dsp:txBody>
      <dsp:txXfrm>
        <a:off x="2304254" y="0"/>
        <a:ext cx="3629203" cy="1084086"/>
      </dsp:txXfrm>
    </dsp:sp>
    <dsp:sp modelId="{D186DC7C-2A95-4680-BB69-0CA7FB9E828A}">
      <dsp:nvSpPr>
        <dsp:cNvPr id="3" name="Rounded Rectangle 2"/>
        <dsp:cNvSpPr/>
      </dsp:nvSpPr>
      <dsp:spPr bwMode="white">
        <a:xfrm>
          <a:off x="115215" y="0"/>
          <a:ext cx="2189039" cy="1084086"/>
        </a:xfrm>
        <a:prstGeom prst="roundRect">
          <a:avLst/>
        </a:prstGeom>
        <a:sp3d prstMaterial="plastic">
          <a:bevelT w="120900" h="88900"/>
          <a:bevelB w="88900" h="31750" prst="angle"/>
        </a:sp3d>
      </dsp:spPr>
      <dsp:style>
        <a:lnRef idx="0">
          <a:schemeClr val="lt1"/>
        </a:lnRef>
        <a:fillRef idx="3">
          <a:schemeClr val="accent2">
            <a:hueOff val="0"/>
            <a:satOff val="0"/>
            <a:lumOff val="0"/>
            <a:alpha val="100000"/>
          </a:schemeClr>
        </a:fillRef>
        <a:effectRef idx="2">
          <a:scrgbClr r="0" g="0" b="0"/>
        </a:effectRef>
        <a:fontRef idx="minor">
          <a:schemeClr val="lt1"/>
        </a:fontRef>
      </dsp:style>
      <dsp:txBody>
        <a:bodyPr vert="horz" wrap="square" lIns="137160" tIns="68580" rIns="137160" bIns="685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sz="3600" dirty="0" smtClean="0"/>
            <a:t>R</a:t>
          </a:r>
          <a:r>
            <a:rPr lang="en-IN" altLang="en-US" sz="3600" dirty="0" smtClean="0"/>
            <a:t>esult</a:t>
          </a:r>
          <a:endParaRPr lang="en-IN" altLang="en-US" sz="3600" dirty="0" smtClean="0"/>
        </a:p>
      </dsp:txBody>
      <dsp:txXfrm>
        <a:off x="115215" y="0"/>
        <a:ext cx="2189039" cy="1084086"/>
      </dsp:txXfrm>
    </dsp:sp>
    <dsp:sp modelId="{A3E6BFE7-B3A0-4218-9DF6-1A4BAE10DA9A}">
      <dsp:nvSpPr>
        <dsp:cNvPr id="6" name="Right Arrow 5"/>
        <dsp:cNvSpPr/>
      </dsp:nvSpPr>
      <dsp:spPr bwMode="white">
        <a:xfrm>
          <a:off x="2304254" y="1192494"/>
          <a:ext cx="3629203" cy="1084086"/>
        </a:xfrm>
        <a:prstGeom prst="rightArrow">
          <a:avLst>
            <a:gd name="adj1" fmla="val 75000"/>
            <a:gd name="adj2" fmla="val 50000"/>
          </a:avLst>
        </a:prstGeom>
        <a:sp3d z="-190500" extrusionH="12700" prstMaterial="plastic">
          <a:bevelT w="50800" h="50800"/>
        </a:sp3d>
      </dsp:spPr>
      <dsp:style>
        <a:lnRef idx="1">
          <a:schemeClr val="accent2">
            <a:tint val="40000"/>
            <a:alpha val="90000"/>
            <a:hueOff val="-8640000"/>
            <a:satOff val="-10195"/>
            <a:lumOff val="-1568"/>
            <a:alpha val="90196"/>
          </a:schemeClr>
        </a:lnRef>
        <a:fillRef idx="1">
          <a:schemeClr val="accent2">
            <a:tint val="40000"/>
            <a:alpha val="90000"/>
            <a:hueOff val="-8640000"/>
            <a:satOff val="-10195"/>
            <a:lumOff val="-1568"/>
            <a:alpha val="90196"/>
          </a:schemeClr>
        </a:fillRef>
        <a:effectRef idx="2">
          <a:scrgbClr r="0" g="0" b="0"/>
        </a:effectRef>
        <a:fontRef idx="minor"/>
      </dsp:style>
      <dsp:txBody>
        <a:bodyPr vert="horz" wrap="square" lIns="10795" tIns="10795" rIns="10795" bIns="10795"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sz="1700" b="1" dirty="0" smtClean="0">
              <a:solidFill>
                <a:schemeClr val="dk1"/>
              </a:solidFill>
              <a:latin typeface="MV Boli" panose="02000500030200090000" pitchFamily="2" charset="0"/>
              <a:cs typeface="MV Boli" panose="02000500030200090000" pitchFamily="2" charset="0"/>
            </a:rPr>
            <a:t>It stores </a:t>
          </a:r>
          <a:r>
            <a:rPr lang="en-IN" altLang="en-US" sz="1700" b="1" dirty="0" smtClean="0">
              <a:solidFill>
                <a:schemeClr val="dk1"/>
              </a:solidFill>
              <a:latin typeface="MV Boli" panose="02000500030200090000" pitchFamily="2" charset="0"/>
              <a:cs typeface="MV Boli" panose="02000500030200090000" pitchFamily="2" charset="0"/>
            </a:rPr>
            <a:t>subject_combination</a:t>
          </a:r>
          <a:r>
            <a:rPr lang="en-US" sz="1700" b="1" dirty="0" smtClean="0">
              <a:solidFill>
                <a:schemeClr val="dk1"/>
              </a:solidFill>
              <a:latin typeface="MV Boli" panose="02000500030200090000" pitchFamily="2" charset="0"/>
              <a:cs typeface="MV Boli" panose="02000500030200090000" pitchFamily="2" charset="0"/>
            </a:rPr>
            <a:t> of </a:t>
          </a:r>
          <a:r>
            <a:rPr lang="en-IN" altLang="en-US" sz="1700" b="1" dirty="0" smtClean="0">
              <a:solidFill>
                <a:schemeClr val="dk1"/>
              </a:solidFill>
              <a:latin typeface="MV Boli" panose="02000500030200090000" pitchFamily="2" charset="0"/>
              <a:cs typeface="MV Boli" panose="02000500030200090000" pitchFamily="2" charset="0"/>
            </a:rPr>
            <a:t>different semester.</a:t>
          </a:r>
          <a:endParaRPr lang="en-IN" altLang="en-US" sz="1700" b="1" dirty="0" smtClean="0">
            <a:solidFill>
              <a:schemeClr val="dk1"/>
            </a:solidFill>
            <a:latin typeface="MV Boli" panose="02000500030200090000" pitchFamily="2" charset="0"/>
            <a:cs typeface="MV Boli" panose="02000500030200090000" pitchFamily="2" charset="0"/>
          </a:endParaRPr>
        </a:p>
      </dsp:txBody>
      <dsp:txXfrm>
        <a:off x="2304254" y="1192494"/>
        <a:ext cx="3629203" cy="1084086"/>
      </dsp:txXfrm>
    </dsp:sp>
    <dsp:sp modelId="{47CDAC3B-F51B-45B9-BE62-220EC5C9BC21}">
      <dsp:nvSpPr>
        <dsp:cNvPr id="5" name="Rounded Rectangle 4"/>
        <dsp:cNvSpPr/>
      </dsp:nvSpPr>
      <dsp:spPr bwMode="white">
        <a:xfrm>
          <a:off x="115215" y="1192494"/>
          <a:ext cx="2189039" cy="1084086"/>
        </a:xfrm>
        <a:prstGeom prst="roundRect">
          <a:avLst/>
        </a:prstGeom>
        <a:sp3d prstMaterial="plastic">
          <a:bevelT w="120900" h="88900"/>
          <a:bevelB w="88900" h="31750" prst="angle"/>
        </a:sp3d>
      </dsp:spPr>
      <dsp:style>
        <a:lnRef idx="0">
          <a:schemeClr val="lt1"/>
        </a:lnRef>
        <a:fillRef idx="3">
          <a:schemeClr val="accent2">
            <a:hueOff val="-9060000"/>
            <a:satOff val="5098"/>
            <a:lumOff val="-9803"/>
            <a:alpha val="100000"/>
          </a:schemeClr>
        </a:fillRef>
        <a:effectRef idx="2">
          <a:scrgbClr r="0" g="0" b="0"/>
        </a:effectRef>
        <a:fontRef idx="minor">
          <a:schemeClr val="lt1"/>
        </a:fontRef>
      </dsp:style>
      <dsp:txBody>
        <a:bodyPr vert="horz" wrap="square" lIns="91439" tIns="45719" rIns="91439" bIns="4571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IN" dirty="0"/>
            <a:t>Subject</a:t>
          </a:r>
          <a:endParaRPr lang="en-IN" dirty="0"/>
        </a:p>
        <a:p>
          <a:pPr lvl="0">
            <a:lnSpc>
              <a:spcPct val="100000"/>
            </a:lnSpc>
            <a:spcBef>
              <a:spcPct val="0"/>
            </a:spcBef>
            <a:spcAft>
              <a:spcPct val="35000"/>
            </a:spcAft>
          </a:pPr>
          <a:r>
            <a:rPr lang="en-IN" dirty="0"/>
            <a:t>combinaton</a:t>
          </a:r>
          <a:endParaRPr lang="en-IN" dirty="0"/>
        </a:p>
      </dsp:txBody>
      <dsp:txXfrm>
        <a:off x="115215" y="1192494"/>
        <a:ext cx="2189039" cy="108408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fld>
            <a:endParaRPr dirty="0">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fld>
            <a:endParaRPr dirty="0">
              <a:solidFill>
                <a:schemeClr val="tx2"/>
              </a:solidFill>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fld>
            <a:endParaRP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fld>
            <a:endParaRPr dirty="0"/>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2"/>
        </a:solidFill>
        <a:latin typeface="+mn-lt"/>
        <a:ea typeface="+mn-ea"/>
        <a:cs typeface="+mn-cs"/>
      </a:defRPr>
    </a:lvl1pPr>
    <a:lvl2pPr marL="609600" algn="l" defTabSz="1219200" rtl="0" eaLnBrk="1" latinLnBrk="0" hangingPunct="1">
      <a:defRPr sz="1600" kern="1200">
        <a:solidFill>
          <a:schemeClr val="tx2"/>
        </a:solidFill>
        <a:latin typeface="+mn-lt"/>
        <a:ea typeface="+mn-ea"/>
        <a:cs typeface="+mn-cs"/>
      </a:defRPr>
    </a:lvl2pPr>
    <a:lvl3pPr marL="1219200" algn="l" defTabSz="1219200" rtl="0" eaLnBrk="1" latinLnBrk="0" hangingPunct="1">
      <a:defRPr sz="1600" kern="1200">
        <a:solidFill>
          <a:schemeClr val="tx2"/>
        </a:solidFill>
        <a:latin typeface="+mn-lt"/>
        <a:ea typeface="+mn-ea"/>
        <a:cs typeface="+mn-cs"/>
      </a:defRPr>
    </a:lvl3pPr>
    <a:lvl4pPr marL="1828165" algn="l" defTabSz="1219200" rtl="0" eaLnBrk="1" latinLnBrk="0" hangingPunct="1">
      <a:defRPr sz="1600" kern="1200">
        <a:solidFill>
          <a:schemeClr val="tx2"/>
        </a:solidFill>
        <a:latin typeface="+mn-lt"/>
        <a:ea typeface="+mn-ea"/>
        <a:cs typeface="+mn-cs"/>
      </a:defRPr>
    </a:lvl4pPr>
    <a:lvl5pPr marL="2437765" algn="l" defTabSz="1219200" rtl="0" eaLnBrk="1" latinLnBrk="0" hangingPunct="1">
      <a:defRPr sz="1600" kern="1200">
        <a:solidFill>
          <a:schemeClr val="tx2"/>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lang="en-US"/>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a:t>Click to edit Master subtitle style</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AECB6C2-1084-4AED-A74A-DF028B0094EA}" type="datetimeFigureOut">
              <a:rPr lang="en-US"/>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591C5AD9-787D-40FA-8A4D-16A055B9AF81}"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AECB6C2-1084-4AED-A74A-DF028B0094EA}" type="datetimeFigureOut">
              <a:rPr lang="en-US"/>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591C5AD9-787D-40FA-8A4D-16A055B9AF81}"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B5A30F4-0B4E-4E4B-BC36-C30CD13F4E17}" type="datetimeFigureOut">
              <a:rPr lang="en-US"/>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DA60BA0E-20D0-4E7C-B286-26C960A6788F}"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165" indent="0">
              <a:buNone/>
              <a:defRPr sz="1900">
                <a:solidFill>
                  <a:schemeClr val="tx1">
                    <a:tint val="75000"/>
                  </a:schemeClr>
                </a:solidFill>
              </a:defRPr>
            </a:lvl4pPr>
            <a:lvl5pPr marL="2437765" indent="0">
              <a:buNone/>
              <a:defRPr sz="1900">
                <a:solidFill>
                  <a:schemeClr val="tx1">
                    <a:tint val="75000"/>
                  </a:schemeClr>
                </a:solidFill>
              </a:defRPr>
            </a:lvl5pPr>
            <a:lvl6pPr marL="3047365" indent="0">
              <a:buNone/>
              <a:defRPr sz="1900">
                <a:solidFill>
                  <a:schemeClr val="tx1">
                    <a:tint val="75000"/>
                  </a:schemeClr>
                </a:solidFill>
              </a:defRPr>
            </a:lvl6pPr>
            <a:lvl7pPr marL="3656965" indent="0">
              <a:buNone/>
              <a:defRPr sz="1900">
                <a:solidFill>
                  <a:schemeClr val="tx1">
                    <a:tint val="75000"/>
                  </a:schemeClr>
                </a:solidFill>
              </a:defRPr>
            </a:lvl7pPr>
            <a:lvl8pPr marL="4266565" indent="0">
              <a:buNone/>
              <a:defRPr sz="1900">
                <a:solidFill>
                  <a:schemeClr val="tx1">
                    <a:tint val="75000"/>
                  </a:schemeClr>
                </a:solidFill>
              </a:defRPr>
            </a:lvl8pPr>
            <a:lvl9pPr marL="4876165" indent="0">
              <a:buNone/>
              <a:defRPr sz="1900">
                <a:solidFill>
                  <a:schemeClr val="tx1">
                    <a:tint val="75000"/>
                  </a:schemeClr>
                </a:solidFill>
              </a:defRPr>
            </a:lvl9pPr>
          </a:lstStyle>
          <a:p>
            <a:pPr lvl="0"/>
            <a:r>
              <a:rPr lang="en-US"/>
              <a:t>Edit Master text styles</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1706880" indent="0">
              <a:buNone/>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DD204D1-F9BD-4643-8480-6EA41EB484F1}" type="datetimeFigureOut">
              <a:rPr lang="en-US"/>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EB37DED6-D4C7-42EE-AB49-D2E39E64FDE4}"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Edit Master text styles</a:t>
            </a:r>
            <a:endParaRPr lang="en-US"/>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Edit Master text styles</a:t>
            </a:r>
            <a:endParaRPr lang="en-US"/>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045">
              <a:defRPr sz="1800"/>
            </a:lvl5pPr>
            <a:lvl6pPr marL="2011045">
              <a:defRPr sz="1800"/>
            </a:lvl6pPr>
            <a:lvl7pPr marL="2011045">
              <a:defRPr sz="1800"/>
            </a:lvl7pPr>
            <a:lvl8pPr marL="2011045">
              <a:defRPr sz="1800"/>
            </a:lvl8pPr>
            <a:lvl9pPr marL="2011045">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DD204D1-F9BD-4643-8480-6EA41EB484F1}" type="datetimeFigureOut">
              <a:rPr lang="en-US"/>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EB37DED6-D4C7-42EE-AB49-D2E39E64FDE4}"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DD204D1-F9BD-4643-8480-6EA41EB484F1}" type="datetimeFigureOut">
              <a:rPr lang="en-US"/>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EB37DED6-D4C7-42EE-AB49-D2E39E64FDE4}"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EB37DED6-D4C7-42EE-AB49-D2E39E64FDE4}"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lang="en-US"/>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Edit Master text styles</a:t>
            </a:r>
            <a:endParaRPr lang="en-US"/>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26BF754-515F-40B9-8D24-D54D5825B3D0}" type="datetimeFigureOut">
              <a:rPr lang="en-US"/>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2DFBB78A-01B4-41F2-96B0-677A4A282832}"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600" indent="0">
              <a:buNone/>
              <a:defRPr sz="3700"/>
            </a:lvl2pPr>
            <a:lvl3pPr marL="1219200" indent="0">
              <a:buNone/>
              <a:defRPr sz="3200"/>
            </a:lvl3pPr>
            <a:lvl4pPr marL="1828165"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r>
              <a:rPr lang="en-US" dirty="0"/>
              <a:t>Click icon to add picture</a:t>
            </a:r>
            <a:endParaRPr dirty="0"/>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126BF754-515F-40B9-8D24-D54D5825B3D0}" type="datetimeFigureOut">
              <a:rPr lang="en-US"/>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2DFBB78A-01B4-41F2-96B0-677A4A282832}"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fld>
            <a:endParaRPr lang="en-US" dirty="0"/>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1219200" rtl="0" eaLnBrk="1" latinLnBrk="0" hangingPunct="1">
        <a:lnSpc>
          <a:spcPct val="85000"/>
        </a:lnSpc>
        <a:spcBef>
          <a:spcPct val="0"/>
        </a:spcBef>
        <a:buNone/>
        <a:defRPr sz="4400" kern="1200" cap="none" baseline="0">
          <a:solidFill>
            <a:schemeClr val="tx1"/>
          </a:solidFill>
          <a:latin typeface="+mj-lt"/>
          <a:ea typeface="+mj-ea"/>
          <a:cs typeface="+mj-cs"/>
        </a:defRPr>
      </a:lvl1pPr>
    </p:titleStyle>
    <p:bodyStyle>
      <a:lvl1pPr marL="304800" indent="-304800" algn="l" defTabSz="1219200" rtl="0" eaLnBrk="1" latinLnBrk="0" hangingPunct="1">
        <a:lnSpc>
          <a:spcPct val="95000"/>
        </a:lnSpc>
        <a:spcBef>
          <a:spcPts val="1865"/>
        </a:spcBef>
        <a:buSzPct val="100000"/>
        <a:buFont typeface="Arial" panose="020B0604020202020204" pitchFamily="34" charset="0"/>
        <a:buChar char="•"/>
        <a:defRPr sz="2400" kern="1200">
          <a:solidFill>
            <a:schemeClr val="tx1"/>
          </a:solidFill>
          <a:latin typeface="+mn-lt"/>
          <a:ea typeface="+mn-ea"/>
          <a:cs typeface="+mn-cs"/>
        </a:defRPr>
      </a:lvl1pPr>
      <a:lvl2pPr marL="731520" indent="-304800" algn="l" defTabSz="1219200" rtl="0" eaLnBrk="1" latinLnBrk="0" hangingPunct="1">
        <a:lnSpc>
          <a:spcPct val="95000"/>
        </a:lnSpc>
        <a:spcBef>
          <a:spcPts val="1065"/>
        </a:spcBef>
        <a:buSzPct val="100000"/>
        <a:buFont typeface="Century Gothic" panose="020B0502020202020204" pitchFamily="34" charset="0"/>
        <a:buChar char="–"/>
        <a:defRPr sz="2000" kern="1200">
          <a:solidFill>
            <a:schemeClr val="tx1"/>
          </a:solidFill>
          <a:latin typeface="+mn-lt"/>
          <a:ea typeface="+mn-ea"/>
          <a:cs typeface="+mn-cs"/>
        </a:defRPr>
      </a:lvl2pPr>
      <a:lvl3pPr marL="1158240" indent="-304800" algn="l" defTabSz="1219200" rtl="0" eaLnBrk="1" latinLnBrk="0" hangingPunct="1">
        <a:lnSpc>
          <a:spcPct val="95000"/>
        </a:lnSpc>
        <a:spcBef>
          <a:spcPts val="1065"/>
        </a:spcBef>
        <a:buSzPct val="100000"/>
        <a:buFont typeface="Century Gothic" panose="020B0502020202020204" pitchFamily="34" charset="0"/>
        <a:buChar char="–"/>
        <a:defRPr sz="1800" kern="1200">
          <a:solidFill>
            <a:schemeClr val="tx1"/>
          </a:solidFill>
          <a:latin typeface="+mn-lt"/>
          <a:ea typeface="+mn-ea"/>
          <a:cs typeface="+mn-cs"/>
        </a:defRPr>
      </a:lvl3pPr>
      <a:lvl4pPr marL="1584960" indent="-304800" algn="l" defTabSz="1219200" rtl="0" eaLnBrk="1" latinLnBrk="0" hangingPunct="1">
        <a:lnSpc>
          <a:spcPct val="95000"/>
        </a:lnSpc>
        <a:spcBef>
          <a:spcPts val="1065"/>
        </a:spcBef>
        <a:buSzPct val="100000"/>
        <a:buFont typeface="Century Gothic" panose="020B0502020202020204" pitchFamily="34" charset="0"/>
        <a:buChar char="–"/>
        <a:defRPr sz="1800" kern="1200">
          <a:solidFill>
            <a:schemeClr val="tx1"/>
          </a:solidFill>
          <a:latin typeface="+mn-lt"/>
          <a:ea typeface="+mn-ea"/>
          <a:cs typeface="+mn-cs"/>
        </a:defRPr>
      </a:lvl4pPr>
      <a:lvl5pPr marL="2011045" indent="-304800" algn="l" defTabSz="1219200" rtl="0" eaLnBrk="1" latinLnBrk="0" hangingPunct="1">
        <a:lnSpc>
          <a:spcPct val="95000"/>
        </a:lnSpc>
        <a:spcBef>
          <a:spcPts val="1065"/>
        </a:spcBef>
        <a:buSzPct val="100000"/>
        <a:buFont typeface="Century Gothic" panose="020B0502020202020204" pitchFamily="34" charset="0"/>
        <a:buChar char="–"/>
        <a:defRPr sz="1800" kern="1200">
          <a:solidFill>
            <a:schemeClr val="tx1"/>
          </a:solidFill>
          <a:latin typeface="+mn-lt"/>
          <a:ea typeface="+mn-ea"/>
          <a:cs typeface="+mn-cs"/>
        </a:defRPr>
      </a:lvl5pPr>
      <a:lvl6pPr marL="2437765" indent="-304800" algn="l" defTabSz="1219200" rtl="0" eaLnBrk="1" latinLnBrk="0" hangingPunct="1">
        <a:lnSpc>
          <a:spcPct val="95000"/>
        </a:lnSpc>
        <a:spcBef>
          <a:spcPts val="1065"/>
        </a:spcBef>
        <a:buSzPct val="90000"/>
        <a:buFont typeface="Century Gothic" panose="020B0502020202020204" pitchFamily="34" charset="0"/>
        <a:buChar char="–"/>
        <a:defRPr sz="1800" kern="1200">
          <a:solidFill>
            <a:schemeClr val="tx1"/>
          </a:solidFill>
          <a:latin typeface="+mn-lt"/>
          <a:ea typeface="+mn-ea"/>
          <a:cs typeface="+mn-cs"/>
        </a:defRPr>
      </a:lvl6pPr>
      <a:lvl7pPr marL="2864485" indent="-304800" algn="l" defTabSz="1219200" rtl="0" eaLnBrk="1" latinLnBrk="0" hangingPunct="1">
        <a:lnSpc>
          <a:spcPct val="95000"/>
        </a:lnSpc>
        <a:spcBef>
          <a:spcPts val="1065"/>
        </a:spcBef>
        <a:buSzPct val="90000"/>
        <a:buFont typeface="Century Gothic" panose="020B0502020202020204" pitchFamily="34" charset="0"/>
        <a:buChar char="–"/>
        <a:defRPr sz="1800" kern="1200">
          <a:solidFill>
            <a:schemeClr val="tx1"/>
          </a:solidFill>
          <a:latin typeface="+mn-lt"/>
          <a:ea typeface="+mn-ea"/>
          <a:cs typeface="+mn-cs"/>
        </a:defRPr>
      </a:lvl7pPr>
      <a:lvl8pPr marL="3291205" indent="-304800" algn="l" defTabSz="1219200" rtl="0" eaLnBrk="1" latinLnBrk="0" hangingPunct="1">
        <a:lnSpc>
          <a:spcPct val="95000"/>
        </a:lnSpc>
        <a:spcBef>
          <a:spcPts val="1065"/>
        </a:spcBef>
        <a:buSzPct val="90000"/>
        <a:buFont typeface="Century Gothic" panose="020B0502020202020204" pitchFamily="34" charset="0"/>
        <a:buChar char="–"/>
        <a:defRPr sz="1800" kern="1200">
          <a:solidFill>
            <a:schemeClr val="tx1"/>
          </a:solidFill>
          <a:latin typeface="+mn-lt"/>
          <a:ea typeface="+mn-ea"/>
          <a:cs typeface="+mn-cs"/>
        </a:defRPr>
      </a:lvl8pPr>
      <a:lvl9pPr marL="3778885" indent="-304800" algn="l" defTabSz="1219200" rtl="0" eaLnBrk="1" latinLnBrk="0" hangingPunct="1">
        <a:lnSpc>
          <a:spcPct val="95000"/>
        </a:lnSpc>
        <a:spcBef>
          <a:spcPts val="1065"/>
        </a:spcBef>
        <a:buSzPct val="90000"/>
        <a:buFont typeface="Century Gothic" panose="020B0502020202020204" pitchFamily="34" charset="0"/>
        <a:buChar char="–"/>
        <a:defRPr sz="1800" kern="1200">
          <a:solidFill>
            <a:schemeClr val="tx1"/>
          </a:solidFill>
          <a:latin typeface="+mn-lt"/>
          <a:ea typeface="+mn-ea"/>
          <a:cs typeface="+mn-cs"/>
        </a:defRPr>
      </a:lvl9pPr>
    </p:bodyStyle>
    <p:otherStyle>
      <a:defPPr>
        <a:defRPr/>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5.wdp"/><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microsoft.com/office/2007/relationships/hdphoto" Target="../media/image5.wdp"/><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5.wdp"/><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microsoft.com/office/2007/relationships/hdphoto" Target="../media/image5.wdp"/><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microsoft.com/office/2007/relationships/hdphoto" Target="../media/image9.wdp"/><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1" Type="http://schemas.openxmlformats.org/officeDocument/2006/relationships/slideLayout" Target="../slideLayouts/slideLayout6.xml"/><Relationship Id="rId10" Type="http://schemas.microsoft.com/office/2007/relationships/diagramDrawing" Target="../diagrams/drawing4.xml"/><Relationship Id="rId1"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colorTemperature colorTemp="8800"/>
                    </a14:imgEffect>
                    <a14:imgEffect>
                      <a14:sharpenSoften amount="-25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06180" y="2132856"/>
            <a:ext cx="7992888" cy="1872482"/>
          </a:xfrm>
          <a:noFill/>
        </p:spPr>
        <p:txBody>
          <a:bodyPr>
            <a:scene3d>
              <a:camera prst="orthographicFront"/>
              <a:lightRig rig="threePt" dir="t"/>
            </a:scene3d>
          </a:bodyPr>
          <a:lstStyle/>
          <a:p>
            <a:pPr algn="ctr"/>
            <a:r>
              <a:rPr lang="en-IN" altLang="en-US" b="1" dirty="0" smtClean="0">
                <a:ln w="6600">
                  <a:solidFill>
                    <a:schemeClr val="accent2"/>
                  </a:solidFill>
                  <a:prstDash val="solid"/>
                </a:ln>
                <a:solidFill>
                  <a:srgbClr val="FFFFFF"/>
                </a:solidFill>
                <a:effectLst>
                  <a:outerShdw dist="38100" dir="2700000" algn="tl" rotWithShape="0">
                    <a:schemeClr val="accent2"/>
                  </a:outerShdw>
                </a:effectLst>
                <a:latin typeface="+mn-lt"/>
                <a:cs typeface="+mn-lt"/>
              </a:rPr>
              <a:t>Student Result</a:t>
            </a:r>
            <a:br>
              <a:rPr lang="en-US" b="1" dirty="0" smtClean="0">
                <a:ln w="6600">
                  <a:solidFill>
                    <a:schemeClr val="accent2"/>
                  </a:solidFill>
                  <a:prstDash val="solid"/>
                </a:ln>
                <a:solidFill>
                  <a:srgbClr val="FFFFFF"/>
                </a:solidFill>
                <a:effectLst>
                  <a:outerShdw dist="38100" dir="2700000" algn="tl" rotWithShape="0">
                    <a:schemeClr val="accent2"/>
                  </a:outerShdw>
                </a:effectLst>
                <a:latin typeface="+mn-lt"/>
                <a:cs typeface="+mn-lt"/>
              </a:rPr>
            </a:br>
            <a:r>
              <a:rPr lang="en-US" b="1" dirty="0" smtClean="0">
                <a:ln w="6600">
                  <a:solidFill>
                    <a:schemeClr val="accent2"/>
                  </a:solidFill>
                  <a:prstDash val="solid"/>
                </a:ln>
                <a:solidFill>
                  <a:srgbClr val="FFFFFF"/>
                </a:solidFill>
                <a:effectLst>
                  <a:outerShdw dist="38100" dir="2700000" algn="tl" rotWithShape="0">
                    <a:schemeClr val="accent2"/>
                  </a:outerShdw>
                </a:effectLst>
                <a:latin typeface="+mn-lt"/>
                <a:cs typeface="+mn-lt"/>
              </a:rPr>
              <a:t>Management System</a:t>
            </a:r>
            <a:endParaRPr lang="en-US" b="1" dirty="0" smtClean="0">
              <a:ln w="6600">
                <a:solidFill>
                  <a:schemeClr val="accent2"/>
                </a:solidFill>
                <a:prstDash val="solid"/>
              </a:ln>
              <a:solidFill>
                <a:srgbClr val="FFFFFF"/>
              </a:solidFill>
              <a:effectLst>
                <a:outerShdw dist="38100" dir="2700000" algn="tl" rotWithShape="0">
                  <a:schemeClr val="accent2"/>
                </a:outerShdw>
              </a:effectLst>
              <a:latin typeface="+mn-lt"/>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BEAC7"/>
            </a:gs>
            <a:gs pos="17999">
              <a:srgbClr val="FEE7F2"/>
            </a:gs>
            <a:gs pos="36000">
              <a:srgbClr val="FAC77D"/>
            </a:gs>
            <a:gs pos="61000">
              <a:srgbClr val="FBA97D"/>
            </a:gs>
            <a:gs pos="82001">
              <a:srgbClr val="FBD49C"/>
            </a:gs>
            <a:gs pos="100000">
              <a:srgbClr val="FEE7F2"/>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smtClean="0">
                <a:solidFill>
                  <a:schemeClr val="accent3">
                    <a:lumMod val="75000"/>
                  </a:schemeClr>
                </a:solidFill>
                <a:latin typeface="Arial Black" panose="020B0A04020102020204" pitchFamily="34" charset="0"/>
              </a:rPr>
              <a:t>ADMIN LOGIN</a:t>
            </a:r>
            <a:endParaRPr lang="en-IN" sz="2000" b="1" dirty="0">
              <a:latin typeface="Arial Black" panose="020B0A04020102020204" pitchFamily="34" charset="0"/>
            </a:endParaRPr>
          </a:p>
        </p:txBody>
      </p:sp>
      <p:pic>
        <p:nvPicPr>
          <p:cNvPr id="3" name="Content Placeholder 2" descr="C:\Users\HP\OneDrive\Desktop\Synopsis\Snap-shot\Adminlog.pngAdminlog"/>
          <p:cNvPicPr>
            <a:picLocks noChangeAspect="1"/>
          </p:cNvPicPr>
          <p:nvPr>
            <p:ph idx="1"/>
          </p:nvPr>
        </p:nvPicPr>
        <p:blipFill>
          <a:blip r:embed="rId1"/>
          <a:srcRect/>
          <a:stretch>
            <a:fillRect/>
          </a:stretch>
        </p:blipFill>
        <p:spPr>
          <a:xfrm>
            <a:off x="987425" y="1701800"/>
            <a:ext cx="10331450" cy="5139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en-IN" sz="2400" b="1" dirty="0" smtClean="0">
                <a:solidFill>
                  <a:schemeClr val="accent3">
                    <a:lumMod val="75000"/>
                  </a:schemeClr>
                </a:solidFill>
                <a:latin typeface="Arial Black" panose="020B0A04020102020204" pitchFamily="34" charset="0"/>
              </a:rPr>
              <a:t>-:After Admin Login Page:-</a:t>
            </a:r>
            <a:br>
              <a:rPr lang="en-US" altLang="en-IN" sz="2400" b="1" dirty="0" smtClean="0">
                <a:solidFill>
                  <a:schemeClr val="accent3">
                    <a:lumMod val="75000"/>
                  </a:schemeClr>
                </a:solidFill>
                <a:latin typeface="Arial Black" panose="020B0A04020102020204" pitchFamily="34" charset="0"/>
              </a:rPr>
            </a:br>
            <a:br>
              <a:rPr lang="en-US" altLang="en-IN" sz="2400" b="1" dirty="0" smtClean="0">
                <a:solidFill>
                  <a:schemeClr val="accent3">
                    <a:lumMod val="75000"/>
                  </a:schemeClr>
                </a:solidFill>
                <a:latin typeface="Arial Black" panose="020B0A04020102020204" pitchFamily="34" charset="0"/>
              </a:rPr>
            </a:br>
            <a:r>
              <a:rPr lang="en-IN" altLang="en-US" sz="2400" b="1" dirty="0" smtClean="0">
                <a:solidFill>
                  <a:schemeClr val="accent3">
                    <a:lumMod val="75000"/>
                  </a:schemeClr>
                </a:solidFill>
                <a:latin typeface="Arial Black" panose="020B0A04020102020204" pitchFamily="34" charset="0"/>
              </a:rPr>
              <a:t>DASHBOARD</a:t>
            </a:r>
            <a:r>
              <a:rPr lang="en-US" sz="2400" b="1" dirty="0" smtClean="0">
                <a:solidFill>
                  <a:schemeClr val="accent3">
                    <a:lumMod val="75000"/>
                  </a:schemeClr>
                </a:solidFill>
                <a:latin typeface="Arial Black" panose="020B0A04020102020204" pitchFamily="34" charset="0"/>
              </a:rPr>
              <a:t> PAGE</a:t>
            </a:r>
            <a:endParaRPr lang="en-IN" sz="2000" b="1" dirty="0">
              <a:solidFill>
                <a:schemeClr val="accent3">
                  <a:lumMod val="75000"/>
                </a:schemeClr>
              </a:solidFill>
              <a:latin typeface="Arial Black" panose="020B0A04020102020204" pitchFamily="34" charset="0"/>
            </a:endParaRPr>
          </a:p>
        </p:txBody>
      </p:sp>
      <p:pic>
        <p:nvPicPr>
          <p:cNvPr id="3" name="Content Placeholder 2" descr="Dashboard"/>
          <p:cNvPicPr>
            <a:picLocks noChangeAspect="1"/>
          </p:cNvPicPr>
          <p:nvPr>
            <p:ph idx="1"/>
          </p:nvPr>
        </p:nvPicPr>
        <p:blipFill>
          <a:blip r:embed="rId1"/>
          <a:stretch>
            <a:fillRect/>
          </a:stretch>
        </p:blipFill>
        <p:spPr>
          <a:xfrm>
            <a:off x="1457960" y="1701800"/>
            <a:ext cx="8712835" cy="4899025"/>
          </a:xfrm>
          <a:prstGeom prst="rect">
            <a:avLst/>
          </a:prstGeom>
        </p:spPr>
      </p:pic>
    </p:spTree>
  </p:cSld>
  <p:clrMapOvr>
    <a:masterClrMapping/>
  </p:clrMapOvr>
  <p:transition spd="slow">
    <p:wheel spokes="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BEAC7"/>
            </a:gs>
            <a:gs pos="17999">
              <a:srgbClr val="FEE7F2"/>
            </a:gs>
            <a:gs pos="36000">
              <a:srgbClr val="FAC77D"/>
            </a:gs>
            <a:gs pos="61000">
              <a:srgbClr val="FBA97D"/>
            </a:gs>
            <a:gs pos="82001">
              <a:srgbClr val="FBD49C"/>
            </a:gs>
            <a:gs pos="100000">
              <a:srgbClr val="FEE7F2"/>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altLang="en-US" sz="2400" b="1" dirty="0" smtClean="0">
                <a:solidFill>
                  <a:schemeClr val="accent3">
                    <a:lumMod val="75000"/>
                  </a:schemeClr>
                </a:solidFill>
                <a:latin typeface="Arial Black" panose="020B0A04020102020204" pitchFamily="34" charset="0"/>
              </a:rPr>
              <a:t>STUDENT</a:t>
            </a:r>
            <a:r>
              <a:rPr lang="en-US" sz="2400" b="1" dirty="0" smtClean="0">
                <a:solidFill>
                  <a:schemeClr val="accent3">
                    <a:lumMod val="75000"/>
                  </a:schemeClr>
                </a:solidFill>
                <a:latin typeface="Arial Black" panose="020B0A04020102020204" pitchFamily="34" charset="0"/>
              </a:rPr>
              <a:t> LOGIN</a:t>
            </a:r>
            <a:endParaRPr lang="en-IN" sz="2000" b="1" dirty="0">
              <a:solidFill>
                <a:schemeClr val="accent3">
                  <a:lumMod val="75000"/>
                </a:schemeClr>
              </a:solidFill>
              <a:latin typeface="Arial Black" panose="020B0A04020102020204" pitchFamily="34" charset="0"/>
            </a:endParaRPr>
          </a:p>
        </p:txBody>
      </p:sp>
      <p:pic>
        <p:nvPicPr>
          <p:cNvPr id="3" name="Content Placeholder 2" descr="Studlog"/>
          <p:cNvPicPr>
            <a:picLocks noChangeAspect="1"/>
          </p:cNvPicPr>
          <p:nvPr>
            <p:ph idx="1"/>
          </p:nvPr>
        </p:nvPicPr>
        <p:blipFill>
          <a:blip r:embed="rId1"/>
          <a:stretch>
            <a:fillRect/>
          </a:stretch>
        </p:blipFill>
        <p:spPr>
          <a:xfrm>
            <a:off x="1374140" y="1701800"/>
            <a:ext cx="9408795" cy="4815205"/>
          </a:xfrm>
          <a:prstGeom prst="rect">
            <a:avLst/>
          </a:prstGeom>
        </p:spPr>
      </p:pic>
    </p:spTree>
  </p:cSld>
  <p:clrMapOvr>
    <a:masterClrMapping/>
  </p:clrMapOvr>
  <p:transition spd="slow">
    <p:wheel spokes="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000" dirty="0" smtClean="0">
                <a:solidFill>
                  <a:schemeClr val="accent3">
                    <a:lumMod val="75000"/>
                  </a:schemeClr>
                </a:solidFill>
                <a:latin typeface="Berlin Sans FB Demi" panose="020E0802020502020306" pitchFamily="34" charset="0"/>
              </a:rPr>
              <a:t>			</a:t>
            </a:r>
            <a:r>
              <a:rPr lang="en-US" sz="2500" dirty="0" smtClean="0">
                <a:solidFill>
                  <a:schemeClr val="accent3">
                    <a:lumMod val="75000"/>
                  </a:schemeClr>
                </a:solidFill>
                <a:latin typeface="Berlin Sans FB Demi" panose="020E0802020502020306" pitchFamily="34" charset="0"/>
              </a:rPr>
              <a:t>After Student Login page</a:t>
            </a:r>
            <a:br>
              <a:rPr lang="en-US" sz="2000" dirty="0" smtClean="0">
                <a:solidFill>
                  <a:schemeClr val="accent3">
                    <a:lumMod val="75000"/>
                  </a:schemeClr>
                </a:solidFill>
                <a:latin typeface="Berlin Sans FB Demi" panose="020E0802020502020306" pitchFamily="34" charset="0"/>
              </a:rPr>
            </a:br>
            <a:r>
              <a:rPr lang="en-US" sz="2000" dirty="0" smtClean="0">
                <a:solidFill>
                  <a:schemeClr val="accent3">
                    <a:lumMod val="75000"/>
                  </a:schemeClr>
                </a:solidFill>
                <a:latin typeface="Berlin Sans FB Demi" panose="020E0802020502020306" pitchFamily="34" charset="0"/>
              </a:rPr>
              <a:t>                            </a:t>
            </a:r>
            <a:br>
              <a:rPr lang="en-US" sz="2000" dirty="0" smtClean="0">
                <a:solidFill>
                  <a:schemeClr val="accent3">
                    <a:lumMod val="75000"/>
                  </a:schemeClr>
                </a:solidFill>
                <a:latin typeface="Berlin Sans FB Demi" panose="020E0802020502020306" pitchFamily="34" charset="0"/>
              </a:rPr>
            </a:br>
            <a:r>
              <a:rPr lang="en-US" sz="2000" dirty="0" smtClean="0">
                <a:solidFill>
                  <a:schemeClr val="accent3">
                    <a:lumMod val="75000"/>
                  </a:schemeClr>
                </a:solidFill>
                <a:latin typeface="Berlin Sans FB Demi" panose="020E0802020502020306" pitchFamily="34" charset="0"/>
              </a:rPr>
              <a:t>                                                           </a:t>
            </a:r>
            <a:r>
              <a:rPr lang="en-US" sz="2400" dirty="0" smtClean="0">
                <a:solidFill>
                  <a:schemeClr val="accent3">
                    <a:lumMod val="75000"/>
                  </a:schemeClr>
                </a:solidFill>
                <a:latin typeface="Berlin Sans FB Demi" panose="020E0802020502020306" pitchFamily="34" charset="0"/>
              </a:rPr>
              <a:t>  -:</a:t>
            </a:r>
            <a:r>
              <a:rPr lang="en-IN" altLang="en-US" sz="2400" dirty="0" smtClean="0">
                <a:solidFill>
                  <a:schemeClr val="accent3">
                    <a:lumMod val="75000"/>
                  </a:schemeClr>
                </a:solidFill>
                <a:latin typeface="Arial Black" panose="020B0A04020102020204" pitchFamily="34" charset="0"/>
                <a:cs typeface="Arial Black" panose="020B0A04020102020204" pitchFamily="34" charset="0"/>
              </a:rPr>
              <a:t>RESUL</a:t>
            </a:r>
            <a:r>
              <a:rPr lang="en-US" sz="2400" b="1" dirty="0" smtClean="0">
                <a:solidFill>
                  <a:schemeClr val="accent3">
                    <a:lumMod val="75000"/>
                  </a:schemeClr>
                </a:solidFill>
                <a:latin typeface="Arial Black" panose="020B0A04020102020204" pitchFamily="34" charset="0"/>
                <a:cs typeface="Arial Black" panose="020B0A04020102020204" pitchFamily="34" charset="0"/>
              </a:rPr>
              <a:t>T </a:t>
            </a:r>
            <a:r>
              <a:rPr lang="en-US" sz="2400" b="1" dirty="0" smtClean="0">
                <a:solidFill>
                  <a:schemeClr val="accent3">
                    <a:lumMod val="75000"/>
                  </a:schemeClr>
                </a:solidFill>
                <a:latin typeface="Arial Black" panose="020B0A04020102020204" pitchFamily="34" charset="0"/>
              </a:rPr>
              <a:t>PAGE</a:t>
            </a:r>
            <a:r>
              <a:rPr lang="en-US" sz="2000" b="1" dirty="0" smtClean="0">
                <a:solidFill>
                  <a:schemeClr val="accent3">
                    <a:lumMod val="75000"/>
                  </a:schemeClr>
                </a:solidFill>
                <a:latin typeface="Arial Black" panose="020B0A04020102020204" pitchFamily="34" charset="0"/>
              </a:rPr>
              <a:t>:-</a:t>
            </a:r>
            <a:endParaRPr lang="en-IN" sz="2000" b="1" dirty="0">
              <a:solidFill>
                <a:schemeClr val="accent3">
                  <a:lumMod val="75000"/>
                </a:schemeClr>
              </a:solidFill>
              <a:latin typeface="Arial Black" panose="020B0A04020102020204" pitchFamily="34" charset="0"/>
            </a:endParaRPr>
          </a:p>
        </p:txBody>
      </p:sp>
      <p:pic>
        <p:nvPicPr>
          <p:cNvPr id="5" name="Content Placeholder 4" descr="D:\Screenshots\Screenshot (39).pngScreenshot (39)"/>
          <p:cNvPicPr>
            <a:picLocks noChangeAspect="1"/>
          </p:cNvPicPr>
          <p:nvPr>
            <p:ph idx="1"/>
          </p:nvPr>
        </p:nvPicPr>
        <p:blipFill>
          <a:blip r:embed="rId1"/>
          <a:srcRect/>
          <a:stretch>
            <a:fillRect/>
          </a:stretch>
        </p:blipFill>
        <p:spPr>
          <a:xfrm>
            <a:off x="2219960" y="1702118"/>
            <a:ext cx="7950835" cy="4469765"/>
          </a:xfrm>
          <a:prstGeom prst="rect">
            <a:avLst/>
          </a:prstGeom>
        </p:spPr>
      </p:pic>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pPr algn="ctr"/>
            <a:r>
              <a:rPr lang="en-IN" altLang="en-US" b="1" i="1" u="sng">
                <a:solidFill>
                  <a:schemeClr val="accent3">
                    <a:lumMod val="60000"/>
                    <a:lumOff val="40000"/>
                  </a:schemeClr>
                </a:solidFill>
              </a:rPr>
              <a:t>-:CODE:-</a:t>
            </a:r>
            <a:br>
              <a:rPr lang="en-IN" altLang="en-US" b="1" i="1" u="sng">
                <a:solidFill>
                  <a:schemeClr val="accent3">
                    <a:lumMod val="60000"/>
                    <a:lumOff val="40000"/>
                  </a:schemeClr>
                </a:solidFill>
              </a:rPr>
            </a:br>
            <a:r>
              <a:rPr lang="en-IN" altLang="en-US" b="1" i="1" u="sng">
                <a:solidFill>
                  <a:schemeClr val="accent3">
                    <a:lumMod val="60000"/>
                    <a:lumOff val="40000"/>
                  </a:schemeClr>
                </a:solidFill>
              </a:rPr>
              <a:t>MODULES</a:t>
            </a:r>
            <a:endParaRPr lang="en-IN" altLang="en-US" b="1" i="1" u="sng">
              <a:solidFill>
                <a:schemeClr val="accent3">
                  <a:lumMod val="60000"/>
                  <a:lumOff val="40000"/>
                </a:schemeClr>
              </a:solidFill>
            </a:endParaRPr>
          </a:p>
        </p:txBody>
      </p:sp>
      <p:sp>
        <p:nvSpPr>
          <p:cNvPr id="5" name="Text Placeholder 4"/>
          <p:cNvSpPr>
            <a:spLocks noGrp="1"/>
          </p:cNvSpPr>
          <p:nvPr>
            <p:ph type="body" idx="1"/>
          </p:nvPr>
        </p:nvSpPr>
        <p:spPr>
          <a:xfrm>
            <a:off x="3501987" y="1876171"/>
            <a:ext cx="4973041" cy="512064"/>
          </a:xfrm>
        </p:spPr>
        <p:txBody>
          <a:bodyPr/>
          <a:p>
            <a:pPr algn="ctr"/>
            <a:r>
              <a:rPr lang="en-IN" altLang="en-US">
                <a:gradFill>
                  <a:gsLst>
                    <a:gs pos="0">
                      <a:srgbClr val="FE4444"/>
                    </a:gs>
                    <a:gs pos="100000">
                      <a:srgbClr val="832B2B"/>
                    </a:gs>
                  </a:gsLst>
                  <a:lin scaled="0"/>
                </a:gradFill>
              </a:rPr>
              <a:t>Homepage</a:t>
            </a:r>
            <a:endParaRPr lang="en-IN" altLang="en-US">
              <a:gradFill>
                <a:gsLst>
                  <a:gs pos="0">
                    <a:srgbClr val="FE4444"/>
                  </a:gs>
                  <a:gs pos="100000">
                    <a:srgbClr val="832B2B"/>
                  </a:gs>
                </a:gsLst>
                <a:lin scaled="0"/>
              </a:gradFill>
            </a:endParaRPr>
          </a:p>
        </p:txBody>
      </p:sp>
      <p:pic>
        <p:nvPicPr>
          <p:cNvPr id="4" name="Content Placeholder 3" descr="Screenshot (41)"/>
          <p:cNvPicPr>
            <a:picLocks noChangeAspect="1"/>
          </p:cNvPicPr>
          <p:nvPr>
            <p:ph sz="half" idx="2"/>
          </p:nvPr>
        </p:nvPicPr>
        <p:blipFill>
          <a:blip r:embed="rId1"/>
          <a:stretch>
            <a:fillRect/>
          </a:stretch>
        </p:blipFill>
        <p:spPr>
          <a:xfrm>
            <a:off x="639445" y="2791460"/>
            <a:ext cx="5455285" cy="3566795"/>
          </a:xfrm>
          <a:prstGeom prst="rect">
            <a:avLst/>
          </a:prstGeom>
        </p:spPr>
      </p:pic>
      <p:pic>
        <p:nvPicPr>
          <p:cNvPr id="8" name="Content Placeholder 7" descr="Screenshot (44)"/>
          <p:cNvPicPr>
            <a:picLocks noChangeAspect="1"/>
          </p:cNvPicPr>
          <p:nvPr>
            <p:ph sz="quarter" idx="4"/>
          </p:nvPr>
        </p:nvPicPr>
        <p:blipFill>
          <a:blip r:embed="rId2"/>
          <a:stretch>
            <a:fillRect/>
          </a:stretch>
        </p:blipFill>
        <p:spPr>
          <a:xfrm>
            <a:off x="6297295" y="2791460"/>
            <a:ext cx="5506720" cy="3521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60000">
              <a:srgbClr val="C19E31">
                <a:alpha val="100000"/>
              </a:srgbClr>
            </a:gs>
            <a:gs pos="31000">
              <a:srgbClr val="FECF40"/>
            </a:gs>
            <a:gs pos="100000">
              <a:srgbClr val="846C21"/>
            </a:gs>
          </a:gsLst>
          <a:lin ang="5400000" scaled="0"/>
        </a:gradFill>
        <a:effectLst/>
      </p:bgPr>
    </p:bg>
    <p:spTree>
      <p:nvGrpSpPr>
        <p:cNvPr id="1" name=""/>
        <p:cNvGrpSpPr/>
        <p:nvPr/>
      </p:nvGrpSpPr>
      <p:grpSpPr/>
      <p:sp>
        <p:nvSpPr>
          <p:cNvPr id="2" name="Title 1"/>
          <p:cNvSpPr>
            <a:spLocks noGrp="1"/>
          </p:cNvSpPr>
          <p:nvPr>
            <p:ph type="title"/>
          </p:nvPr>
        </p:nvSpPr>
        <p:spPr/>
        <p:txBody>
          <a:bodyPr/>
          <a:p>
            <a:pPr algn="ctr"/>
            <a:r>
              <a:rPr lang="en-IN" altLang="en-US" b="1">
                <a:solidFill>
                  <a:schemeClr val="accent3">
                    <a:lumMod val="60000"/>
                    <a:lumOff val="40000"/>
                  </a:schemeClr>
                </a:solidFill>
              </a:rPr>
              <a:t>-</a:t>
            </a:r>
            <a:r>
              <a:rPr lang="en-IN" altLang="en-US" b="1" i="1" u="sng">
                <a:solidFill>
                  <a:schemeClr val="accent3">
                    <a:lumMod val="60000"/>
                    <a:lumOff val="40000"/>
                  </a:schemeClr>
                </a:solidFill>
              </a:rPr>
              <a:t>:</a:t>
            </a:r>
            <a:r>
              <a:rPr lang="en-IN" altLang="en-US" b="1" i="1" u="sng">
                <a:gradFill>
                  <a:gsLst>
                    <a:gs pos="0">
                      <a:srgbClr val="FE4444"/>
                    </a:gs>
                    <a:gs pos="100000">
                      <a:srgbClr val="832B2B"/>
                    </a:gs>
                  </a:gsLst>
                  <a:lin scaled="0"/>
                </a:gradFill>
              </a:rPr>
              <a:t>ADMIN MODULE</a:t>
            </a:r>
            <a:r>
              <a:rPr lang="en-IN" altLang="en-US" b="1" i="1" u="sng">
                <a:solidFill>
                  <a:schemeClr val="accent3">
                    <a:lumMod val="60000"/>
                    <a:lumOff val="40000"/>
                  </a:schemeClr>
                </a:solidFill>
              </a:rPr>
              <a:t>:-</a:t>
            </a:r>
            <a:endParaRPr lang="en-IN" altLang="en-US" b="1" i="1" u="sng">
              <a:solidFill>
                <a:schemeClr val="accent3">
                  <a:lumMod val="60000"/>
                  <a:lumOff val="40000"/>
                </a:schemeClr>
              </a:solidFill>
            </a:endParaRPr>
          </a:p>
        </p:txBody>
      </p:sp>
      <p:pic>
        <p:nvPicPr>
          <p:cNvPr id="4" name="Content Placeholder 3" descr="Screenshot (42)"/>
          <p:cNvPicPr>
            <a:picLocks noChangeAspect="1"/>
          </p:cNvPicPr>
          <p:nvPr>
            <p:ph idx="1"/>
          </p:nvPr>
        </p:nvPicPr>
        <p:blipFill>
          <a:blip r:embed="rId1"/>
          <a:stretch>
            <a:fillRect/>
          </a:stretch>
        </p:blipFill>
        <p:spPr>
          <a:xfrm>
            <a:off x="788035" y="1701800"/>
            <a:ext cx="10765155" cy="4859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3">
                    <a:lumMod val="60000"/>
                    <a:lumOff val="40000"/>
                  </a:schemeClr>
                </a:solidFill>
              </a:rPr>
              <a:t>-:</a:t>
            </a:r>
            <a:r>
              <a:rPr lang="en-IN" altLang="en-US" b="1" i="1" u="sng">
                <a:gradFill>
                  <a:gsLst>
                    <a:gs pos="0">
                      <a:srgbClr val="FE4444"/>
                    </a:gs>
                    <a:gs pos="100000">
                      <a:srgbClr val="832B2B"/>
                    </a:gs>
                  </a:gsLst>
                  <a:lin scaled="0"/>
                </a:gradFill>
              </a:rPr>
              <a:t>STUDENT MODULE</a:t>
            </a:r>
            <a:r>
              <a:rPr lang="en-IN" altLang="en-US" b="1">
                <a:solidFill>
                  <a:schemeClr val="accent3">
                    <a:lumMod val="60000"/>
                    <a:lumOff val="40000"/>
                  </a:schemeClr>
                </a:solidFill>
              </a:rPr>
              <a:t>:-</a:t>
            </a:r>
            <a:endParaRPr lang="en-IN" altLang="en-US" b="1">
              <a:solidFill>
                <a:schemeClr val="accent3">
                  <a:lumMod val="60000"/>
                  <a:lumOff val="40000"/>
                </a:schemeClr>
              </a:solidFill>
            </a:endParaRPr>
          </a:p>
        </p:txBody>
      </p:sp>
      <p:pic>
        <p:nvPicPr>
          <p:cNvPr id="4" name="Content Placeholder 3" descr="Screenshot (43)"/>
          <p:cNvPicPr>
            <a:picLocks noChangeAspect="1"/>
          </p:cNvPicPr>
          <p:nvPr>
            <p:ph sz="half" idx="1"/>
          </p:nvPr>
        </p:nvPicPr>
        <p:blipFill>
          <a:blip r:embed="rId1"/>
          <a:stretch>
            <a:fillRect/>
          </a:stretch>
        </p:blipFill>
        <p:spPr>
          <a:xfrm>
            <a:off x="593090" y="2030095"/>
            <a:ext cx="5365750" cy="4298950"/>
          </a:xfrm>
          <a:prstGeom prst="rect">
            <a:avLst/>
          </a:prstGeom>
        </p:spPr>
      </p:pic>
      <p:pic>
        <p:nvPicPr>
          <p:cNvPr id="6" name="Content Placeholder 5" descr="Screenshot (45)"/>
          <p:cNvPicPr>
            <a:picLocks noChangeAspect="1"/>
          </p:cNvPicPr>
          <p:nvPr>
            <p:ph sz="half" idx="2"/>
          </p:nvPr>
        </p:nvPicPr>
        <p:blipFill>
          <a:blip r:embed="rId2"/>
          <a:stretch>
            <a:fillRect/>
          </a:stretch>
        </p:blipFill>
        <p:spPr>
          <a:xfrm>
            <a:off x="6297295" y="2068830"/>
            <a:ext cx="5650865" cy="4299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3">
                    <a:lumMod val="60000"/>
                    <a:lumOff val="40000"/>
                  </a:schemeClr>
                </a:solidFill>
              </a:rPr>
              <a:t>DATABASE </a:t>
            </a:r>
            <a:br>
              <a:rPr lang="en-IN" altLang="en-US" b="1">
                <a:solidFill>
                  <a:schemeClr val="accent3">
                    <a:lumMod val="60000"/>
                    <a:lumOff val="40000"/>
                  </a:schemeClr>
                </a:solidFill>
              </a:rPr>
            </a:br>
            <a:r>
              <a:rPr lang="en-IN" altLang="en-US" b="1">
                <a:gradFill>
                  <a:gsLst>
                    <a:gs pos="0">
                      <a:srgbClr val="FE4444"/>
                    </a:gs>
                    <a:gs pos="100000">
                      <a:srgbClr val="832B2B"/>
                    </a:gs>
                  </a:gsLst>
                  <a:lin scaled="0"/>
                </a:gradFill>
              </a:rPr>
              <a:t>ADMIN DATA_TABLE</a:t>
            </a:r>
            <a:endParaRPr lang="en-IN" altLang="en-US" b="1">
              <a:gradFill>
                <a:gsLst>
                  <a:gs pos="0">
                    <a:srgbClr val="FE4444"/>
                  </a:gs>
                  <a:gs pos="100000">
                    <a:srgbClr val="832B2B"/>
                  </a:gs>
                </a:gsLst>
                <a:lin scaled="0"/>
              </a:gradFill>
            </a:endParaRPr>
          </a:p>
        </p:txBody>
      </p:sp>
      <p:pic>
        <p:nvPicPr>
          <p:cNvPr id="4" name="Content Placeholder 3" descr="admin"/>
          <p:cNvPicPr>
            <a:picLocks noChangeAspect="1"/>
          </p:cNvPicPr>
          <p:nvPr>
            <p:ph idx="1"/>
          </p:nvPr>
        </p:nvPicPr>
        <p:blipFill>
          <a:blip r:embed="rId1"/>
          <a:stretch>
            <a:fillRect/>
          </a:stretch>
        </p:blipFill>
        <p:spPr>
          <a:xfrm>
            <a:off x="1019175" y="1701800"/>
            <a:ext cx="10837545" cy="4844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17600" y="76200"/>
            <a:ext cx="10157460" cy="1016635"/>
          </a:xfrm>
        </p:spPr>
        <p:txBody>
          <a:bodyPr/>
          <a:p>
            <a:pPr algn="ctr"/>
            <a:r>
              <a:rPr lang="en-IN" altLang="en-US" b="1">
                <a:gradFill>
                  <a:gsLst>
                    <a:gs pos="0">
                      <a:srgbClr val="FE4444"/>
                    </a:gs>
                    <a:gs pos="100000">
                      <a:srgbClr val="832B2B"/>
                    </a:gs>
                  </a:gsLst>
                  <a:lin scaled="0"/>
                </a:gradFill>
              </a:rPr>
              <a:t>STUDENT DATA_TABLE</a:t>
            </a:r>
            <a:endParaRPr lang="en-IN" altLang="en-US" b="1">
              <a:gradFill>
                <a:gsLst>
                  <a:gs pos="0">
                    <a:srgbClr val="FE4444"/>
                  </a:gs>
                  <a:gs pos="100000">
                    <a:srgbClr val="832B2B"/>
                  </a:gs>
                </a:gsLst>
                <a:lin scaled="0"/>
              </a:gradFill>
            </a:endParaRPr>
          </a:p>
        </p:txBody>
      </p:sp>
      <p:pic>
        <p:nvPicPr>
          <p:cNvPr id="4" name="Content Placeholder 3" descr="Student-Data"/>
          <p:cNvPicPr>
            <a:picLocks noChangeAspect="1"/>
          </p:cNvPicPr>
          <p:nvPr>
            <p:ph idx="1"/>
          </p:nvPr>
        </p:nvPicPr>
        <p:blipFill>
          <a:blip r:embed="rId1"/>
          <a:stretch>
            <a:fillRect/>
          </a:stretch>
        </p:blipFill>
        <p:spPr>
          <a:xfrm>
            <a:off x="1014730" y="1254760"/>
            <a:ext cx="10639425" cy="5045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8000"/>
            <a:extLst>
              <a:ext uri="{BEBA8EAE-BF5A-486C-A8C5-ECC9F3942E4B}">
                <a14:imgProps xmlns:a14="http://schemas.microsoft.com/office/drawing/2010/main">
                  <a14:imgLayer r:embed="rId2">
                    <a14:imgEffect>
                      <a14:sharpenSoften amount="-24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3944" y="188640"/>
            <a:ext cx="7308812" cy="2070647"/>
          </a:xfrm>
        </p:spPr>
        <p:txBody>
          <a:bodyPr>
            <a:normAutofit fontScale="90000"/>
          </a:bodyPr>
          <a:lstStyle/>
          <a:p>
            <a:r>
              <a:rPr lang="en-US" b="1" dirty="0">
                <a:solidFill>
                  <a:schemeClr val="accent3">
                    <a:lumMod val="75000"/>
                  </a:schemeClr>
                </a:solidFill>
                <a:latin typeface="Berlin Sans FB Demi" panose="020E0802020502020306" pitchFamily="34" charset="0"/>
              </a:rPr>
              <a:t>Advantages of </a:t>
            </a:r>
            <a:r>
              <a:rPr lang="en-IN" altLang="en-US" b="1" dirty="0">
                <a:solidFill>
                  <a:schemeClr val="accent3">
                    <a:lumMod val="75000"/>
                  </a:schemeClr>
                </a:solidFill>
                <a:latin typeface="Berlin Sans FB Demi" panose="020E0802020502020306" pitchFamily="34" charset="0"/>
              </a:rPr>
              <a:t>Student Result </a:t>
            </a:r>
            <a:r>
              <a:rPr lang="en-US" b="1" dirty="0">
                <a:solidFill>
                  <a:schemeClr val="accent3">
                    <a:lumMod val="75000"/>
                  </a:schemeClr>
                </a:solidFill>
                <a:latin typeface="Berlin Sans FB Demi" panose="020E0802020502020306" pitchFamily="34" charset="0"/>
              </a:rPr>
              <a:t>M</a:t>
            </a:r>
            <a:r>
              <a:rPr lang="en-US" b="1" dirty="0" smtClean="0">
                <a:solidFill>
                  <a:schemeClr val="accent3">
                    <a:lumMod val="75000"/>
                  </a:schemeClr>
                </a:solidFill>
                <a:latin typeface="Berlin Sans FB Demi" panose="020E0802020502020306" pitchFamily="34" charset="0"/>
              </a:rPr>
              <a:t>anagement </a:t>
            </a:r>
            <a:r>
              <a:rPr lang="en-US" b="1" dirty="0">
                <a:solidFill>
                  <a:schemeClr val="accent3">
                    <a:lumMod val="75000"/>
                  </a:schemeClr>
                </a:solidFill>
                <a:latin typeface="Berlin Sans FB Demi" panose="020E0802020502020306" pitchFamily="34" charset="0"/>
              </a:rPr>
              <a:t>S</a:t>
            </a:r>
            <a:r>
              <a:rPr lang="en-US" b="1" dirty="0" smtClean="0">
                <a:solidFill>
                  <a:schemeClr val="accent3">
                    <a:lumMod val="75000"/>
                  </a:schemeClr>
                </a:solidFill>
                <a:latin typeface="Berlin Sans FB Demi" panose="020E0802020502020306" pitchFamily="34" charset="0"/>
              </a:rPr>
              <a:t>ystem</a:t>
            </a:r>
            <a:endParaRPr lang="en-US" b="1" dirty="0">
              <a:solidFill>
                <a:schemeClr val="accent3">
                  <a:lumMod val="75000"/>
                </a:schemeClr>
              </a:solidFill>
              <a:effectLst>
                <a:outerShdw blurRad="38100" dist="38100" dir="2700000" algn="tl">
                  <a:srgbClr val="000000">
                    <a:alpha val="43137"/>
                  </a:srgbClr>
                </a:outerShdw>
              </a:effectLst>
              <a:latin typeface="Berlin Sans FB Demi" panose="020E0802020502020306" pitchFamily="34" charset="0"/>
            </a:endParaRPr>
          </a:p>
        </p:txBody>
      </p:sp>
      <p:pic>
        <p:nvPicPr>
          <p:cNvPr id="3" name="Picture 2" descr="Screenshot 2023-06-03 00142233"/>
          <p:cNvPicPr>
            <a:picLocks noChangeAspect="1"/>
          </p:cNvPicPr>
          <p:nvPr/>
        </p:nvPicPr>
        <p:blipFill>
          <a:blip r:embed="rId3"/>
          <a:stretch>
            <a:fillRect/>
          </a:stretch>
        </p:blipFill>
        <p:spPr>
          <a:xfrm>
            <a:off x="2997835" y="1988820"/>
            <a:ext cx="5437505" cy="4721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600" dirty="0">
                <a:solidFill>
                  <a:schemeClr val="accent3">
                    <a:lumMod val="75000"/>
                  </a:schemeClr>
                </a:solidFill>
                <a:latin typeface="Berlin Sans FB Demi" panose="020E0802020502020306" pitchFamily="34" charset="0"/>
              </a:rPr>
              <a:t>GROUP MEMBERS AND FACULTY MEMBERS</a:t>
            </a:r>
            <a:endParaRPr lang="en-US" sz="3600" dirty="0">
              <a:solidFill>
                <a:schemeClr val="accent3">
                  <a:lumMod val="75000"/>
                </a:schemeClr>
              </a:solidFill>
              <a:latin typeface="Berlin Sans FB Demi" panose="020E0802020502020306" pitchFamily="34" charset="0"/>
            </a:endParaRPr>
          </a:p>
        </p:txBody>
      </p:sp>
      <p:sp>
        <p:nvSpPr>
          <p:cNvPr id="2" name="Rectangle: Rounded Corners 1"/>
          <p:cNvSpPr/>
          <p:nvPr/>
        </p:nvSpPr>
        <p:spPr>
          <a:xfrm>
            <a:off x="909955" y="1556385"/>
            <a:ext cx="4340860" cy="1710690"/>
          </a:xfrm>
          <a:prstGeom prst="roundRect">
            <a:avLst/>
          </a:prstGeom>
          <a:gradFill>
            <a:gsLst>
              <a:gs pos="0">
                <a:srgbClr val="FFC000"/>
              </a:gs>
              <a:gs pos="52000">
                <a:srgbClr val="FFFF71"/>
              </a:gs>
              <a:gs pos="83000">
                <a:srgbClr val="FFFFCC"/>
              </a:gs>
              <a:gs pos="100000">
                <a:srgbClr val="FFFFFF"/>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dirty="0">
              <a:solidFill>
                <a:schemeClr val="accent3">
                  <a:lumMod val="75000"/>
                </a:schemeClr>
              </a:solidFill>
              <a:latin typeface="MV Boli" panose="02000500030200090000" pitchFamily="2" charset="0"/>
              <a:cs typeface="MV Boli" panose="02000500030200090000" pitchFamily="2" charset="0"/>
            </a:endParaRPr>
          </a:p>
          <a:p>
            <a:r>
              <a:rPr lang="en-US" dirty="0">
                <a:solidFill>
                  <a:schemeClr val="accent3">
                    <a:lumMod val="75000"/>
                  </a:schemeClr>
                </a:solidFill>
                <a:latin typeface="MV Boli" panose="02000500030200090000" pitchFamily="2" charset="0"/>
                <a:cs typeface="MV Boli" panose="02000500030200090000" pitchFamily="2" charset="0"/>
              </a:rPr>
              <a:t>Presented by:</a:t>
            </a:r>
            <a:endParaRPr lang="en-US" dirty="0">
              <a:solidFill>
                <a:schemeClr val="accent3">
                  <a:lumMod val="75000"/>
                </a:schemeClr>
              </a:solidFill>
              <a:latin typeface="MV Boli" panose="02000500030200090000" pitchFamily="2" charset="0"/>
              <a:cs typeface="MV Boli" panose="02000500030200090000" pitchFamily="2" charset="0"/>
            </a:endParaRPr>
          </a:p>
          <a:p>
            <a:pPr marL="285750" indent="-285750">
              <a:buFont typeface="Wingdings" panose="05000000000000000000" pitchFamily="2" charset="2"/>
              <a:buChar char="v"/>
            </a:pPr>
            <a:r>
              <a:rPr lang="en-IN" altLang="en-US" dirty="0">
                <a:solidFill>
                  <a:schemeClr val="accent3">
                    <a:lumMod val="75000"/>
                  </a:schemeClr>
                </a:solidFill>
                <a:latin typeface="MV Boli" panose="02000500030200090000" pitchFamily="2" charset="0"/>
                <a:cs typeface="MV Boli" panose="02000500030200090000" pitchFamily="2" charset="0"/>
              </a:rPr>
              <a:t>Anirudra Chakrabortty</a:t>
            </a:r>
            <a:endParaRPr lang="en-US" dirty="0">
              <a:solidFill>
                <a:schemeClr val="accent3">
                  <a:lumMod val="75000"/>
                </a:schemeClr>
              </a:solidFill>
              <a:latin typeface="MV Boli" panose="02000500030200090000" pitchFamily="2" charset="0"/>
              <a:cs typeface="MV Boli" panose="02000500030200090000" pitchFamily="2" charset="0"/>
            </a:endParaRPr>
          </a:p>
          <a:p>
            <a:pPr marL="285750" indent="-285750">
              <a:buFont typeface="Wingdings" panose="05000000000000000000" pitchFamily="2" charset="2"/>
              <a:buChar char="v"/>
            </a:pPr>
            <a:r>
              <a:rPr lang="en-IN" altLang="en-US" dirty="0" smtClean="0">
                <a:solidFill>
                  <a:schemeClr val="accent3">
                    <a:lumMod val="75000"/>
                  </a:schemeClr>
                </a:solidFill>
                <a:latin typeface="MV Boli" panose="02000500030200090000" pitchFamily="2" charset="0"/>
                <a:cs typeface="MV Boli" panose="02000500030200090000" pitchFamily="2" charset="0"/>
              </a:rPr>
              <a:t>Pritam Majumder</a:t>
            </a:r>
            <a:endParaRPr lang="en-US" dirty="0" smtClean="0">
              <a:solidFill>
                <a:schemeClr val="accent3">
                  <a:lumMod val="75000"/>
                </a:schemeClr>
              </a:solidFill>
              <a:latin typeface="MV Boli" panose="02000500030200090000" pitchFamily="2" charset="0"/>
              <a:cs typeface="MV Boli" panose="02000500030200090000" pitchFamily="2" charset="0"/>
            </a:endParaRPr>
          </a:p>
          <a:p>
            <a:pPr marL="285750" indent="-285750">
              <a:buFont typeface="Wingdings" panose="05000000000000000000" pitchFamily="2" charset="2"/>
              <a:buChar char="v"/>
            </a:pPr>
            <a:r>
              <a:rPr lang="en-IN" altLang="en-US" dirty="0" smtClean="0">
                <a:solidFill>
                  <a:schemeClr val="accent3">
                    <a:lumMod val="75000"/>
                  </a:schemeClr>
                </a:solidFill>
                <a:latin typeface="MV Boli" panose="02000500030200090000" pitchFamily="2" charset="0"/>
                <a:cs typeface="MV Boli" panose="02000500030200090000" pitchFamily="2" charset="0"/>
              </a:rPr>
              <a:t>Prolay Ghosh</a:t>
            </a:r>
            <a:endParaRPr lang="en-IN" altLang="en-US" dirty="0" smtClean="0">
              <a:solidFill>
                <a:schemeClr val="accent3">
                  <a:lumMod val="75000"/>
                </a:schemeClr>
              </a:solidFill>
              <a:latin typeface="MV Boli" panose="02000500030200090000" pitchFamily="2" charset="0"/>
              <a:cs typeface="MV Boli" panose="02000500030200090000" pitchFamily="2" charset="0"/>
            </a:endParaRPr>
          </a:p>
          <a:p>
            <a:pPr marL="285750" indent="-285750">
              <a:buFont typeface="Wingdings" panose="05000000000000000000" pitchFamily="2" charset="2"/>
              <a:buChar char="v"/>
            </a:pPr>
            <a:r>
              <a:rPr lang="en-IN" altLang="en-US" dirty="0" smtClean="0">
                <a:solidFill>
                  <a:schemeClr val="accent3">
                    <a:lumMod val="75000"/>
                  </a:schemeClr>
                </a:solidFill>
                <a:latin typeface="MV Boli" panose="02000500030200090000" pitchFamily="2" charset="0"/>
                <a:cs typeface="MV Boli" panose="02000500030200090000" pitchFamily="2" charset="0"/>
              </a:rPr>
              <a:t>Shilpi Ghosh</a:t>
            </a:r>
            <a:endParaRPr lang="en-US" dirty="0" smtClean="0">
              <a:solidFill>
                <a:schemeClr val="accent3">
                  <a:lumMod val="75000"/>
                </a:schemeClr>
              </a:solidFill>
              <a:latin typeface="MV Boli" panose="02000500030200090000" pitchFamily="2" charset="0"/>
              <a:cs typeface="MV Boli" panose="02000500030200090000" pitchFamily="2" charset="0"/>
            </a:endParaRPr>
          </a:p>
          <a:p>
            <a:pPr marL="285750" indent="-285750">
              <a:buFont typeface="Wingdings" panose="05000000000000000000" pitchFamily="2" charset="2"/>
              <a:buChar char="v"/>
            </a:pPr>
            <a:endParaRPr lang="en-IN" dirty="0"/>
          </a:p>
        </p:txBody>
      </p:sp>
      <p:sp>
        <p:nvSpPr>
          <p:cNvPr id="3" name="Rectangle: Rounded Corners 2"/>
          <p:cNvSpPr/>
          <p:nvPr/>
        </p:nvSpPr>
        <p:spPr>
          <a:xfrm>
            <a:off x="909836" y="4869160"/>
            <a:ext cx="4392488" cy="720080"/>
          </a:xfrm>
          <a:prstGeom prst="roundRect">
            <a:avLst/>
          </a:prstGeom>
          <a:gradFill flip="none" rotWithShape="1">
            <a:gsLst>
              <a:gs pos="0">
                <a:schemeClr val="bg1"/>
              </a:gs>
              <a:gs pos="65000">
                <a:srgbClr val="92D050"/>
              </a:gs>
              <a:gs pos="100000">
                <a:srgbClr val="00D0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u="sng" dirty="0">
              <a:solidFill>
                <a:schemeClr val="accent1"/>
              </a:solidFill>
              <a:latin typeface="MV Boli" panose="02000500030200090000" pitchFamily="2" charset="0"/>
              <a:cs typeface="MV Boli" panose="02000500030200090000" pitchFamily="2" charset="0"/>
            </a:endParaRPr>
          </a:p>
          <a:p>
            <a:r>
              <a:rPr lang="en-US" dirty="0">
                <a:solidFill>
                  <a:schemeClr val="accent3">
                    <a:lumMod val="75000"/>
                  </a:schemeClr>
                </a:solidFill>
                <a:latin typeface="MV Boli" panose="02000500030200090000" pitchFamily="2" charset="0"/>
                <a:cs typeface="MV Boli" panose="02000500030200090000" pitchFamily="2" charset="0"/>
              </a:rPr>
              <a:t>Guided by:</a:t>
            </a:r>
            <a:endParaRPr lang="en-US" dirty="0">
              <a:solidFill>
                <a:schemeClr val="accent3">
                  <a:lumMod val="75000"/>
                </a:schemeClr>
              </a:solidFill>
              <a:latin typeface="MV Boli" panose="02000500030200090000" pitchFamily="2" charset="0"/>
              <a:cs typeface="MV Boli" panose="02000500030200090000" pitchFamily="2" charset="0"/>
            </a:endParaRPr>
          </a:p>
          <a:p>
            <a:pPr marL="285750" indent="-285750">
              <a:buFont typeface="Wingdings" panose="05000000000000000000" pitchFamily="2" charset="2"/>
              <a:buChar char="v"/>
            </a:pPr>
            <a:r>
              <a:rPr lang="en-US" dirty="0">
                <a:solidFill>
                  <a:schemeClr val="accent3">
                    <a:lumMod val="75000"/>
                  </a:schemeClr>
                </a:solidFill>
                <a:latin typeface="MV Boli" panose="02000500030200090000" pitchFamily="2" charset="0"/>
                <a:cs typeface="MV Boli" panose="02000500030200090000" pitchFamily="2" charset="0"/>
              </a:rPr>
              <a:t>Debaditya Raychaudhuri</a:t>
            </a:r>
            <a:endParaRPr lang="en-US" dirty="0">
              <a:solidFill>
                <a:schemeClr val="accent3">
                  <a:lumMod val="75000"/>
                </a:schemeClr>
              </a:solidFill>
              <a:latin typeface="MV Boli" panose="02000500030200090000" pitchFamily="2" charset="0"/>
              <a:cs typeface="MV Boli" panose="02000500030200090000" pitchFamily="2" charset="0"/>
            </a:endParaRPr>
          </a:p>
          <a:p>
            <a:pPr marL="285750" indent="-285750">
              <a:buFont typeface="Wingdings" panose="05000000000000000000" pitchFamily="2" charset="2"/>
              <a:buChar char="v"/>
            </a:pPr>
            <a:r>
              <a:rPr lang="en-US" dirty="0">
                <a:solidFill>
                  <a:schemeClr val="accent3">
                    <a:lumMod val="75000"/>
                  </a:schemeClr>
                </a:solidFill>
                <a:latin typeface="MV Boli" panose="02000500030200090000" pitchFamily="2" charset="0"/>
                <a:cs typeface="MV Boli" panose="02000500030200090000" pitchFamily="2" charset="0"/>
              </a:rPr>
              <a:t>Abhishek Nandi</a:t>
            </a:r>
            <a:endParaRPr lang="en-US" dirty="0">
              <a:solidFill>
                <a:schemeClr val="accent3">
                  <a:lumMod val="75000"/>
                </a:schemeClr>
              </a:solidFill>
              <a:latin typeface="MV Boli" panose="02000500030200090000" pitchFamily="2" charset="0"/>
              <a:cs typeface="MV Boli" panose="02000500030200090000" pitchFamily="2" charset="0"/>
            </a:endParaRPr>
          </a:p>
          <a:p>
            <a:pPr algn="ctr"/>
            <a:endParaRPr lang="en-IN" dirty="0"/>
          </a:p>
        </p:txBody>
      </p:sp>
      <p:cxnSp>
        <p:nvCxnSpPr>
          <p:cNvPr id="6" name="Straight Connector 5"/>
          <p:cNvCxnSpPr/>
          <p:nvPr/>
        </p:nvCxnSpPr>
        <p:spPr>
          <a:xfrm>
            <a:off x="1269876" y="1413726"/>
            <a:ext cx="8928992" cy="0"/>
          </a:xfrm>
          <a:prstGeom prst="line">
            <a:avLst/>
          </a:prstGeom>
          <a:ln w="60325"/>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1269876" y="1365409"/>
            <a:ext cx="892899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Rounded Corners 2"/>
          <p:cNvSpPr/>
          <p:nvPr/>
        </p:nvSpPr>
        <p:spPr>
          <a:xfrm>
            <a:off x="912584" y="4374066"/>
            <a:ext cx="4392488" cy="1512168"/>
          </a:xfrm>
          <a:prstGeom prst="roundRect">
            <a:avLst/>
          </a:prstGeom>
          <a:gradFill flip="none" rotWithShape="1">
            <a:gsLst>
              <a:gs pos="0">
                <a:schemeClr val="bg1"/>
              </a:gs>
              <a:gs pos="65000">
                <a:srgbClr val="92D050"/>
              </a:gs>
              <a:gs pos="100000">
                <a:srgbClr val="00D0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u="sng" dirty="0">
              <a:solidFill>
                <a:schemeClr val="accent1"/>
              </a:solidFill>
              <a:latin typeface="MV Boli" panose="02000500030200090000" pitchFamily="2" charset="0"/>
              <a:cs typeface="MV Boli" panose="02000500030200090000" pitchFamily="2" charset="0"/>
            </a:endParaRPr>
          </a:p>
          <a:p>
            <a:r>
              <a:rPr lang="en-US" dirty="0">
                <a:solidFill>
                  <a:schemeClr val="accent3">
                    <a:lumMod val="75000"/>
                  </a:schemeClr>
                </a:solidFill>
                <a:latin typeface="MV Boli" panose="02000500030200090000" pitchFamily="2" charset="0"/>
                <a:cs typeface="MV Boli" panose="02000500030200090000" pitchFamily="2" charset="0"/>
              </a:rPr>
              <a:t>Guided by:</a:t>
            </a:r>
            <a:endParaRPr lang="en-US" dirty="0">
              <a:solidFill>
                <a:schemeClr val="accent3">
                  <a:lumMod val="75000"/>
                </a:schemeClr>
              </a:solidFill>
              <a:latin typeface="MV Boli" panose="02000500030200090000" pitchFamily="2" charset="0"/>
              <a:cs typeface="MV Boli" panose="02000500030200090000" pitchFamily="2" charset="0"/>
            </a:endParaRPr>
          </a:p>
          <a:p>
            <a:pPr marL="285750" indent="-285750">
              <a:buFont typeface="Wingdings" panose="05000000000000000000" pitchFamily="2" charset="2"/>
              <a:buChar char="v"/>
            </a:pPr>
            <a:r>
              <a:rPr lang="en-US" dirty="0" err="1" smtClean="0">
                <a:solidFill>
                  <a:schemeClr val="accent3">
                    <a:lumMod val="75000"/>
                  </a:schemeClr>
                </a:solidFill>
                <a:latin typeface="MV Boli" panose="02000500030200090000" pitchFamily="2" charset="0"/>
                <a:cs typeface="MV Boli" panose="02000500030200090000" pitchFamily="2" charset="0"/>
              </a:rPr>
              <a:t>Pinaki</a:t>
            </a:r>
            <a:r>
              <a:rPr lang="en-US" dirty="0" smtClean="0">
                <a:solidFill>
                  <a:schemeClr val="accent3">
                    <a:lumMod val="75000"/>
                  </a:schemeClr>
                </a:solidFill>
                <a:latin typeface="MV Boli" panose="02000500030200090000" pitchFamily="2" charset="0"/>
                <a:cs typeface="MV Boli" panose="02000500030200090000" pitchFamily="2" charset="0"/>
              </a:rPr>
              <a:t> Banerjee</a:t>
            </a:r>
            <a:endParaRPr lang="en-US" dirty="0">
              <a:solidFill>
                <a:schemeClr val="accent3">
                  <a:lumMod val="75000"/>
                </a:schemeClr>
              </a:solidFill>
              <a:latin typeface="MV Boli" panose="02000500030200090000" pitchFamily="2" charset="0"/>
              <a:cs typeface="MV Boli" panose="02000500030200090000" pitchFamily="2" charset="0"/>
            </a:endParaRPr>
          </a:p>
          <a:p>
            <a:pPr algn="ctr"/>
            <a:endParaRPr lang="en-IN" dirty="0"/>
          </a:p>
        </p:txBody>
      </p:sp>
      <p:pic>
        <p:nvPicPr>
          <p:cNvPr id="5" name="Content Placeholder 4" descr="backp"/>
          <p:cNvPicPr>
            <a:picLocks noChangeAspect="1"/>
          </p:cNvPicPr>
          <p:nvPr>
            <p:ph idx="1"/>
          </p:nvPr>
        </p:nvPicPr>
        <p:blipFill>
          <a:blip r:embed="rId1"/>
          <a:stretch>
            <a:fillRect/>
          </a:stretch>
        </p:blipFill>
        <p:spPr>
          <a:xfrm>
            <a:off x="6742430" y="2493010"/>
            <a:ext cx="4792345" cy="2776220"/>
          </a:xfrm>
          <a:prstGeom prst="rect">
            <a:avLst/>
          </a:prstGeom>
        </p:spPr>
      </p:pic>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7000"/>
            <a:extLst>
              <a:ext uri="{BEBA8EAE-BF5A-486C-A8C5-ECC9F3942E4B}">
                <a14:imgProps xmlns:a14="http://schemas.microsoft.com/office/drawing/2010/main">
                  <a14:imgLayer r:embed="rId2">
                    <a14:imgEffect>
                      <a14:sharpenSoften amount="-39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1804" y="764704"/>
            <a:ext cx="7008574" cy="1930400"/>
          </a:xfrm>
        </p:spPr>
        <p:txBody>
          <a:bodyPr>
            <a:normAutofit/>
          </a:bodyPr>
          <a:lstStyle/>
          <a:p>
            <a:pPr algn="ctr"/>
            <a:r>
              <a:rPr lang="en-IN" dirty="0">
                <a:solidFill>
                  <a:schemeClr val="accent3">
                    <a:lumMod val="75000"/>
                  </a:schemeClr>
                </a:solidFill>
                <a:latin typeface="Berlin Sans FB Demi" panose="020E0802020502020306" pitchFamily="34" charset="0"/>
              </a:rPr>
              <a:t>Bibliography</a:t>
            </a:r>
            <a:r>
              <a:rPr lang="en-US" altLang="en-IN" dirty="0">
                <a:solidFill>
                  <a:schemeClr val="accent3">
                    <a:lumMod val="75000"/>
                  </a:schemeClr>
                </a:solidFill>
                <a:latin typeface="Berlin Sans FB Demi" panose="020E0802020502020306" pitchFamily="34" charset="0"/>
              </a:rPr>
              <a:t>-</a:t>
            </a:r>
            <a:br>
              <a:rPr lang="en-US" altLang="en-IN" dirty="0">
                <a:solidFill>
                  <a:schemeClr val="accent3">
                    <a:lumMod val="75000"/>
                  </a:schemeClr>
                </a:solidFill>
                <a:latin typeface="Berlin Sans FB Demi" panose="020E0802020502020306" pitchFamily="34" charset="0"/>
              </a:rPr>
            </a:br>
            <a:r>
              <a:rPr lang="en-US" altLang="en-IN" sz="2220" dirty="0">
                <a:solidFill>
                  <a:schemeClr val="accent3">
                    <a:lumMod val="75000"/>
                  </a:schemeClr>
                </a:solidFill>
                <a:latin typeface="Berlin Sans FB Demi" panose="020E0802020502020306" pitchFamily="34" charset="0"/>
              </a:rPr>
              <a:t>A bibliography accomplishes few things.</a:t>
            </a:r>
            <a:r>
              <a:rPr lang="en-US" altLang="en-IN" dirty="0">
                <a:solidFill>
                  <a:schemeClr val="accent3">
                    <a:lumMod val="75000"/>
                  </a:schemeClr>
                </a:solidFill>
                <a:latin typeface="Berlin Sans FB Demi" panose="020E0802020502020306" pitchFamily="34" charset="0"/>
              </a:rPr>
              <a:t> </a:t>
            </a:r>
            <a:r>
              <a:rPr lang="en-US" altLang="en-IN" sz="2220" dirty="0">
                <a:solidFill>
                  <a:schemeClr val="accent3">
                    <a:lumMod val="75000"/>
                  </a:schemeClr>
                </a:solidFill>
                <a:latin typeface="Berlin Sans FB Demi" panose="020E0802020502020306" pitchFamily="34" charset="0"/>
              </a:rPr>
              <a:t>These</a:t>
            </a:r>
            <a:r>
              <a:rPr lang="en-US" altLang="en-IN" dirty="0">
                <a:solidFill>
                  <a:schemeClr val="accent3">
                    <a:lumMod val="75000"/>
                  </a:schemeClr>
                </a:solidFill>
                <a:latin typeface="Berlin Sans FB Demi" panose="020E0802020502020306" pitchFamily="34" charset="0"/>
              </a:rPr>
              <a:t> </a:t>
            </a:r>
            <a:r>
              <a:rPr lang="en-US" altLang="en-IN" sz="2220" dirty="0">
                <a:solidFill>
                  <a:schemeClr val="accent3">
                    <a:lumMod val="75000"/>
                  </a:schemeClr>
                </a:solidFill>
                <a:latin typeface="Berlin Sans FB Demi" panose="020E0802020502020306" pitchFamily="34" charset="0"/>
              </a:rPr>
              <a:t>include:----</a:t>
            </a:r>
            <a:endParaRPr lang="en-US" altLang="en-IN" sz="2220" dirty="0">
              <a:solidFill>
                <a:schemeClr val="accent3">
                  <a:lumMod val="75000"/>
                </a:schemeClr>
              </a:solidFill>
              <a:latin typeface="Berlin Sans FB Demi" panose="020E0802020502020306" pitchFamily="34" charset="0"/>
            </a:endParaRPr>
          </a:p>
        </p:txBody>
      </p:sp>
      <p:sp>
        <p:nvSpPr>
          <p:cNvPr id="3" name="Text Placeholder 2"/>
          <p:cNvSpPr>
            <a:spLocks noGrp="1"/>
          </p:cNvSpPr>
          <p:nvPr>
            <p:ph type="body" idx="1"/>
          </p:nvPr>
        </p:nvSpPr>
        <p:spPr>
          <a:xfrm>
            <a:off x="365760" y="2852420"/>
            <a:ext cx="10113645" cy="2319655"/>
          </a:xfrm>
        </p:spPr>
        <p:txBody>
          <a:bodyPr>
            <a:normAutofit lnSpcReduction="20000"/>
          </a:bodyPr>
          <a:lstStyle/>
          <a:p>
            <a:pPr algn="l">
              <a:lnSpc>
                <a:spcPct val="140000"/>
              </a:lnSpc>
            </a:pPr>
            <a:r>
              <a:rPr lang="en-US" sz="1800" b="1" dirty="0">
                <a:latin typeface="Century Gothic" panose="020B0502020202020204" pitchFamily="34" charset="0"/>
                <a:cs typeface="Century Gothic" panose="020B0502020202020204" pitchFamily="34" charset="0"/>
              </a:rPr>
              <a:t>   https://www.w3schools.com</a:t>
            </a:r>
            <a:endParaRPr lang="en-US" sz="1800" b="1" dirty="0">
              <a:latin typeface="Century Gothic" panose="020B0502020202020204" pitchFamily="34" charset="0"/>
              <a:cs typeface="Century Gothic" panose="020B0502020202020204" pitchFamily="34" charset="0"/>
            </a:endParaRPr>
          </a:p>
          <a:p>
            <a:pPr algn="l">
              <a:lnSpc>
                <a:spcPct val="140000"/>
              </a:lnSpc>
            </a:pPr>
            <a:r>
              <a:rPr lang="en-US" sz="1800" b="1" dirty="0">
                <a:latin typeface="Century Gothic" panose="020B0502020202020204" pitchFamily="34" charset="0"/>
                <a:cs typeface="Century Gothic" panose="020B0502020202020204" pitchFamily="34" charset="0"/>
              </a:rPr>
              <a:t>https://www.slideshare.com</a:t>
            </a:r>
            <a:endParaRPr lang="en-US" sz="1800" b="1" dirty="0">
              <a:latin typeface="Century Gothic" panose="020B0502020202020204" pitchFamily="34" charset="0"/>
              <a:cs typeface="Century Gothic" panose="020B0502020202020204" pitchFamily="34" charset="0"/>
            </a:endParaRPr>
          </a:p>
          <a:p>
            <a:pPr algn="l">
              <a:lnSpc>
                <a:spcPct val="140000"/>
              </a:lnSpc>
            </a:pPr>
            <a:r>
              <a:rPr lang="en-US" sz="1800" b="1" dirty="0">
                <a:latin typeface="Century Gothic" panose="020B0502020202020204" pitchFamily="34" charset="0"/>
                <a:cs typeface="Century Gothic" panose="020B0502020202020204" pitchFamily="34" charset="0"/>
              </a:rPr>
              <a:t>https://www.scribd.com</a:t>
            </a:r>
            <a:endParaRPr lang="en-US" sz="1800" b="1" dirty="0">
              <a:latin typeface="Century Gothic" panose="020B0502020202020204" pitchFamily="34" charset="0"/>
              <a:cs typeface="Century Gothic" panose="020B0502020202020204" pitchFamily="34" charset="0"/>
            </a:endParaRPr>
          </a:p>
          <a:p>
            <a:pPr algn="l">
              <a:lnSpc>
                <a:spcPct val="140000"/>
              </a:lnSpc>
            </a:pPr>
            <a:r>
              <a:rPr lang="en-US" sz="1800" b="1" dirty="0">
                <a:latin typeface="Century Gothic" panose="020B0502020202020204" pitchFamily="34" charset="0"/>
                <a:cs typeface="Century Gothic" panose="020B0502020202020204" pitchFamily="34" charset="0"/>
              </a:rPr>
              <a:t>https://www.tutorialspoint.com</a:t>
            </a:r>
            <a:endParaRPr lang="en-US" sz="1800" b="1" dirty="0">
              <a:latin typeface="Century Gothic" panose="020B0502020202020204" pitchFamily="34" charset="0"/>
              <a:cs typeface="Century Gothic" panose="020B0502020202020204" pitchFamily="34" charset="0"/>
            </a:endParaRPr>
          </a:p>
          <a:p>
            <a:pPr algn="l">
              <a:lnSpc>
                <a:spcPct val="140000"/>
              </a:lnSpc>
            </a:pPr>
            <a:r>
              <a:rPr lang="en-US" sz="1800" b="1" dirty="0">
                <a:latin typeface="Century Gothic" panose="020B0502020202020204" pitchFamily="34" charset="0"/>
                <a:cs typeface="Century Gothic" panose="020B0502020202020204" pitchFamily="34" charset="0"/>
              </a:rPr>
              <a:t>https://www.youtube.com</a:t>
            </a:r>
            <a:endParaRPr lang="en-US" sz="1800" b="1" dirty="0">
              <a:latin typeface="Century Gothic" panose="020B0502020202020204" pitchFamily="34" charset="0"/>
              <a:cs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7612" y="91952"/>
            <a:ext cx="9753600" cy="6638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9149" y="-228600"/>
            <a:ext cx="7398693" cy="1872482"/>
          </a:xfrm>
        </p:spPr>
        <p:txBody>
          <a:bodyPr/>
          <a:lstStyle/>
          <a:p>
            <a:r>
              <a:rPr lang="en-US" dirty="0">
                <a:solidFill>
                  <a:schemeClr val="accent1">
                    <a:lumMod val="40000"/>
                    <a:lumOff val="60000"/>
                  </a:schemeClr>
                </a:solidFill>
                <a:latin typeface="Berlin Sans FB Demi" panose="020E0802020502020306" pitchFamily="34" charset="0"/>
              </a:rPr>
              <a:t>PROJECT AIMS AND OBJECTIVES</a:t>
            </a:r>
            <a:endParaRPr lang="en-US" dirty="0">
              <a:solidFill>
                <a:schemeClr val="accent1">
                  <a:lumMod val="40000"/>
                  <a:lumOff val="60000"/>
                </a:schemeClr>
              </a:solidFill>
              <a:effectLst>
                <a:outerShdw blurRad="38100" dist="38100" dir="2700000" algn="tl">
                  <a:srgbClr val="000000">
                    <a:alpha val="43137"/>
                  </a:srgbClr>
                </a:outerShdw>
              </a:effectLst>
              <a:latin typeface="Berlin Sans FB Demi" panose="020E0802020502020306" pitchFamily="34" charset="0"/>
            </a:endParaRPr>
          </a:p>
        </p:txBody>
      </p:sp>
      <p:pic>
        <p:nvPicPr>
          <p:cNvPr id="4" name="Picture 3" descr="Screenshot 2023-06-02 234240"/>
          <p:cNvPicPr>
            <a:picLocks noChangeAspect="1"/>
          </p:cNvPicPr>
          <p:nvPr/>
        </p:nvPicPr>
        <p:blipFill>
          <a:blip r:embed="rId3"/>
          <a:stretch>
            <a:fillRect/>
          </a:stretch>
        </p:blipFill>
        <p:spPr>
          <a:xfrm>
            <a:off x="5374005" y="1988820"/>
            <a:ext cx="5191125" cy="4524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Bar dir="vert"/>
        <p:sndAc>
          <p:endSnd/>
        </p:sndAc>
      </p:transition>
    </mc:Choice>
    <mc:Fallback>
      <p:transition spd="slow">
        <p:randomBar dir="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extLst>
              <a:ext uri="{BEBA8EAE-BF5A-486C-A8C5-ECC9F3942E4B}">
                <a14:imgProps xmlns:a14="http://schemas.microsoft.com/office/drawing/2010/main">
                  <a14:imgLayer r:embed="rId2">
                    <a14:imgEffect>
                      <a14:brightnessContrast bright="5000"/>
                    </a14:imgEffect>
                    <a14:imgEffect>
                      <a14:colorTemperature colorTemp="8800"/>
                    </a14:imgEffect>
                    <a14:imgEffect>
                      <a14:sharpenSoften amount="-50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3772" y="188640"/>
            <a:ext cx="7008574" cy="1930400"/>
          </a:xfrm>
        </p:spPr>
        <p:txBody>
          <a:bodyPr>
            <a:normAutofit/>
          </a:bodyPr>
          <a:lstStyle/>
          <a:p>
            <a:br>
              <a:rPr lang="en-IN" dirty="0"/>
            </a:br>
            <a:endParaRPr lang="en-US" dirty="0"/>
          </a:p>
        </p:txBody>
      </p:sp>
      <p:graphicFrame>
        <p:nvGraphicFramePr>
          <p:cNvPr id="6" name="Table 5"/>
          <p:cNvGraphicFramePr>
            <a:graphicFrameLocks noGrp="1"/>
          </p:cNvGraphicFramePr>
          <p:nvPr/>
        </p:nvGraphicFramePr>
        <p:xfrm>
          <a:off x="318968" y="1412777"/>
          <a:ext cx="8125884" cy="4002207"/>
        </p:xfrm>
        <a:graphic>
          <a:graphicData uri="http://schemas.openxmlformats.org/drawingml/2006/table">
            <a:tbl>
              <a:tblPr firstRow="1" bandRow="1">
                <a:tableStyleId>{1FECB4D8-DB02-4DC6-A0A2-4F2EBAE1DC90}</a:tableStyleId>
              </a:tblPr>
              <a:tblGrid>
                <a:gridCol w="4062942"/>
                <a:gridCol w="4062942"/>
              </a:tblGrid>
              <a:tr h="792087">
                <a:tc gridSpan="2">
                  <a:txBody>
                    <a:bodyPr/>
                    <a:lstStyle/>
                    <a:p>
                      <a:pPr algn="ctr"/>
                      <a:r>
                        <a:rPr lang="en-US" dirty="0"/>
                        <a:t>OPERATION ENVIRONMENT</a:t>
                      </a:r>
                      <a:endParaRPr lang="en-IN" dirty="0">
                        <a:latin typeface="Berlin Sans FB Demi" panose="020E0802020502020306" pitchFamily="34" charset="0"/>
                      </a:endParaRPr>
                    </a:p>
                  </a:txBody>
                  <a:tcPr/>
                </a:tc>
                <a:tc hMerge="1">
                  <a:tcPr>
                    <a:lnL w="12700" cap="flat" cmpd="sng" algn="ctr">
                      <a:solidFill>
                        <a:schemeClr val="tx1"/>
                      </a:solidFill>
                      <a:prstDash val="solid"/>
                      <a:round/>
                      <a:headEnd type="none" w="med" len="med"/>
                      <a:tailEnd type="none" w="med" len="med"/>
                    </a:lnL>
                  </a:tcPr>
                </a:tc>
              </a:tr>
              <a:tr h="699194">
                <a:tc>
                  <a:txBody>
                    <a:bodyPr/>
                    <a:lstStyle/>
                    <a:p>
                      <a:pPr>
                        <a:lnSpc>
                          <a:spcPct val="107000"/>
                        </a:lnSpc>
                        <a:spcAft>
                          <a:spcPts val="0"/>
                        </a:spcAft>
                      </a:pPr>
                      <a:r>
                        <a:rPr lang="en-US" sz="2000" dirty="0">
                          <a:effectLst/>
                        </a:rPr>
                        <a:t>Processor</a:t>
                      </a:r>
                      <a:endParaRPr lang="en-IN"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Intel Core Processor</a:t>
                      </a:r>
                      <a:r>
                        <a:rPr lang="en-IN" altLang="en-US" sz="2000" dirty="0">
                          <a:effectLst/>
                        </a:rPr>
                        <a:t> 1.6GHz</a:t>
                      </a:r>
                      <a:r>
                        <a:rPr lang="en-US" sz="2000" dirty="0">
                          <a:effectLst/>
                        </a:rPr>
                        <a:t> or better than that.</a:t>
                      </a:r>
                      <a:endParaRPr lang="en-IN"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r>
              <a:tr h="699194">
                <a:tc>
                  <a:txBody>
                    <a:bodyPr/>
                    <a:lstStyle/>
                    <a:p>
                      <a:pPr>
                        <a:lnSpc>
                          <a:spcPct val="107000"/>
                        </a:lnSpc>
                        <a:spcAft>
                          <a:spcPts val="0"/>
                        </a:spcAft>
                      </a:pPr>
                      <a:r>
                        <a:rPr lang="en-US" sz="2000" dirty="0">
                          <a:effectLst/>
                        </a:rPr>
                        <a:t>Operating System</a:t>
                      </a:r>
                      <a:endParaRPr lang="en-IN"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Windows </a:t>
                      </a:r>
                      <a:r>
                        <a:rPr lang="en-IN" altLang="en-US" sz="2000" dirty="0">
                          <a:effectLst/>
                        </a:rPr>
                        <a:t>7</a:t>
                      </a:r>
                      <a:r>
                        <a:rPr lang="en-US" sz="2000" dirty="0">
                          <a:effectLst/>
                        </a:rPr>
                        <a:t>, Windows </a:t>
                      </a:r>
                      <a:r>
                        <a:rPr lang="en-IN" altLang="en-US" sz="2000" dirty="0">
                          <a:effectLst/>
                        </a:rPr>
                        <a:t>8</a:t>
                      </a:r>
                      <a:r>
                        <a:rPr lang="en-US" sz="2000" dirty="0">
                          <a:effectLst/>
                        </a:rPr>
                        <a:t>, Windows 10, </a:t>
                      </a:r>
                      <a:r>
                        <a:rPr lang="en-IN" altLang="en-US" sz="2000" dirty="0">
                          <a:effectLst/>
                        </a:rPr>
                        <a:t>Windows 11</a:t>
                      </a:r>
                      <a:endParaRPr lang="en-IN" altLang="en-US"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r>
              <a:tr h="556269">
                <a:tc>
                  <a:txBody>
                    <a:bodyPr/>
                    <a:lstStyle/>
                    <a:p>
                      <a:pPr>
                        <a:lnSpc>
                          <a:spcPct val="107000"/>
                        </a:lnSpc>
                        <a:spcAft>
                          <a:spcPts val="0"/>
                        </a:spcAft>
                      </a:pPr>
                      <a:r>
                        <a:rPr lang="en-US" sz="2000" dirty="0">
                          <a:effectLst/>
                        </a:rPr>
                        <a:t>Memory</a:t>
                      </a:r>
                      <a:endParaRPr lang="en-IN"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smtClean="0">
                          <a:effectLst/>
                        </a:rPr>
                        <a:t>2</a:t>
                      </a:r>
                      <a:r>
                        <a:rPr lang="en-US" sz="2000" baseline="0" dirty="0" smtClean="0">
                          <a:effectLst/>
                        </a:rPr>
                        <a:t> </a:t>
                      </a:r>
                      <a:r>
                        <a:rPr lang="en-US" sz="2000" dirty="0" smtClean="0">
                          <a:effectLst/>
                        </a:rPr>
                        <a:t>GB </a:t>
                      </a:r>
                      <a:r>
                        <a:rPr lang="en-US" sz="2000" dirty="0">
                          <a:effectLst/>
                        </a:rPr>
                        <a:t>RAM or more than that</a:t>
                      </a:r>
                      <a:endParaRPr lang="en-IN"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r>
              <a:tr h="699194">
                <a:tc>
                  <a:txBody>
                    <a:bodyPr/>
                    <a:lstStyle/>
                    <a:p>
                      <a:pPr>
                        <a:lnSpc>
                          <a:spcPct val="107000"/>
                        </a:lnSpc>
                        <a:spcAft>
                          <a:spcPts val="0"/>
                        </a:spcAft>
                      </a:pPr>
                      <a:r>
                        <a:rPr lang="en-US" sz="2000" dirty="0">
                          <a:effectLst/>
                        </a:rPr>
                        <a:t>Hard disk space</a:t>
                      </a:r>
                      <a:endParaRPr lang="en-IN"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smtClean="0">
                          <a:effectLst/>
                        </a:rPr>
                        <a:t>1TB.</a:t>
                      </a:r>
                      <a:endParaRPr lang="en-IN"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r>
              <a:tr h="556269">
                <a:tc>
                  <a:txBody>
                    <a:bodyPr/>
                    <a:lstStyle/>
                    <a:p>
                      <a:pPr>
                        <a:lnSpc>
                          <a:spcPct val="107000"/>
                        </a:lnSpc>
                        <a:spcAft>
                          <a:spcPts val="0"/>
                        </a:spcAft>
                      </a:pPr>
                      <a:r>
                        <a:rPr lang="en-US" sz="2000" dirty="0">
                          <a:effectLst/>
                        </a:rPr>
                        <a:t>Database</a:t>
                      </a:r>
                      <a:endParaRPr lang="en-IN"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My SQL</a:t>
                      </a:r>
                      <a:endParaRPr lang="en-IN" sz="2000" b="1" dirty="0">
                        <a:solidFill>
                          <a:schemeClr val="tx1"/>
                        </a:solidFill>
                        <a:effectLst/>
                        <a:latin typeface="Plantagenet Cherokee" panose="02020602070100000000"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860" y="-315416"/>
            <a:ext cx="10157354" cy="1397000"/>
          </a:xfrm>
        </p:spPr>
        <p:txBody>
          <a:bodyPr/>
          <a:lstStyle/>
          <a:p>
            <a:pPr algn="ctr"/>
            <a:r>
              <a:rPr lang="en-US" dirty="0">
                <a:solidFill>
                  <a:schemeClr val="accent3">
                    <a:lumMod val="75000"/>
                  </a:schemeClr>
                </a:solidFill>
                <a:latin typeface="Berlin Sans FB Demi" panose="020E0802020502020306" pitchFamily="34" charset="0"/>
              </a:rPr>
              <a:t>SOFTWARE TOOLS USED</a:t>
            </a:r>
            <a:endParaRPr lang="en-IN" dirty="0">
              <a:solidFill>
                <a:schemeClr val="accent3">
                  <a:lumMod val="75000"/>
                </a:schemeClr>
              </a:solidFill>
              <a:latin typeface="Berlin Sans FB Demi" panose="020E0802020502020306" pitchFamily="34" charset="0"/>
            </a:endParaRPr>
          </a:p>
        </p:txBody>
      </p:sp>
      <p:graphicFrame>
        <p:nvGraphicFramePr>
          <p:cNvPr id="5" name="Diagram 4"/>
          <p:cNvGraphicFramePr/>
          <p:nvPr/>
        </p:nvGraphicFramePr>
        <p:xfrm>
          <a:off x="2673970" y="1916832"/>
          <a:ext cx="6840760" cy="35283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 Box 2"/>
          <p:cNvSpPr txBox="1"/>
          <p:nvPr/>
        </p:nvSpPr>
        <p:spPr>
          <a:xfrm>
            <a:off x="10024745" y="3900170"/>
            <a:ext cx="309880" cy="460375"/>
          </a:xfrm>
          <a:prstGeom prst="rect">
            <a:avLst/>
          </a:prstGeom>
          <a:noFill/>
        </p:spPr>
        <p:txBody>
          <a:bodyPr wrap="non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chemeClr val="accent3">
                    <a:lumMod val="75000"/>
                  </a:schemeClr>
                </a:solidFill>
              </a:rPr>
              <a:t>FUTURE SCOPE</a:t>
            </a:r>
            <a:r>
              <a:rPr lang="en-US" altLang="en-IN" b="1" u="sng" dirty="0">
                <a:solidFill>
                  <a:schemeClr val="accent3">
                    <a:lumMod val="75000"/>
                  </a:schemeClr>
                </a:solidFill>
              </a:rPr>
              <a:t> &amp; </a:t>
            </a:r>
            <a:r>
              <a:rPr lang="en-IN" b="1" u="sng" dirty="0">
                <a:solidFill>
                  <a:schemeClr val="accent3">
                    <a:lumMod val="75000"/>
                  </a:schemeClr>
                </a:solidFill>
              </a:rPr>
              <a:t>ENHANCEMENTS</a:t>
            </a:r>
            <a:endParaRPr lang="en-IN" b="1" u="sng" dirty="0">
              <a:solidFill>
                <a:schemeClr val="accent3">
                  <a:lumMod val="75000"/>
                </a:schemeClr>
              </a:solidFill>
            </a:endParaRPr>
          </a:p>
        </p:txBody>
      </p:sp>
      <p:sp>
        <p:nvSpPr>
          <p:cNvPr id="4" name="Content Placeholder 3"/>
          <p:cNvSpPr/>
          <p:nvPr>
            <p:ph idx="1"/>
          </p:nvPr>
        </p:nvSpPr>
        <p:spPr/>
        <p:txBody>
          <a:bodyPr>
            <a:normAutofit lnSpcReduction="10000"/>
          </a:bodyPr>
          <a:p>
            <a:pPr marL="0" indent="0">
              <a:buNone/>
            </a:pPr>
            <a:r>
              <a:rPr lang="en-US"/>
              <a:t>In future we would like to keep working on this project and make new additions to provide users with more advanced features and more detailed information. We have set our sights on the following additions in future:-</a:t>
            </a:r>
            <a:endParaRPr lang="en-US"/>
          </a:p>
          <a:p>
            <a:r>
              <a:rPr lang="en-US"/>
              <a:t>1. Forget Password for admin and user.</a:t>
            </a:r>
            <a:endParaRPr lang="en-US"/>
          </a:p>
          <a:p>
            <a:r>
              <a:rPr lang="en-US"/>
              <a:t>2. More beneficial notes on Different coding languages.</a:t>
            </a:r>
            <a:endParaRPr lang="en-US"/>
          </a:p>
          <a:p>
            <a:r>
              <a:rPr lang="en-US"/>
              <a:t>3. It would be available on a global platform where anyone throughout the globe would be able to use this service for free.</a:t>
            </a:r>
            <a:endParaRPr lang="en-US"/>
          </a:p>
          <a:p>
            <a:pPr algn="ctr"/>
            <a:r>
              <a:rPr lang="en-US"/>
              <a:t>4.  More new and updated different kinds of coding languages      will be added.</a:t>
            </a:r>
            <a:endParaRPr lang="en-US"/>
          </a:p>
        </p:txBody>
      </p:sp>
    </p:spTree>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747" y="128216"/>
            <a:ext cx="10157354" cy="708496"/>
          </a:xfrm>
        </p:spPr>
        <p:txBody>
          <a:bodyPr/>
          <a:lstStyle/>
          <a:p>
            <a:pPr algn="ctr"/>
            <a:r>
              <a:rPr lang="en-US" dirty="0">
                <a:solidFill>
                  <a:srgbClr val="002060"/>
                </a:solidFill>
                <a:latin typeface="Berlin Sans FB Demi" panose="020E0802020502020306" pitchFamily="34" charset="0"/>
              </a:rPr>
              <a:t>Various tables in Database</a:t>
            </a:r>
            <a:endParaRPr lang="en-IN" dirty="0">
              <a:solidFill>
                <a:srgbClr val="002060"/>
              </a:solidFill>
              <a:latin typeface="Berlin Sans FB Demi" panose="020E0802020502020306" pitchFamily="34" charset="0"/>
            </a:endParaRPr>
          </a:p>
        </p:txBody>
      </p:sp>
      <p:cxnSp>
        <p:nvCxnSpPr>
          <p:cNvPr id="3" name="Straight Connector 2"/>
          <p:cNvCxnSpPr/>
          <p:nvPr/>
        </p:nvCxnSpPr>
        <p:spPr>
          <a:xfrm>
            <a:off x="2854052" y="734492"/>
            <a:ext cx="6696744" cy="55736"/>
          </a:xfrm>
          <a:prstGeom prst="line">
            <a:avLst/>
          </a:prstGeom>
          <a:ln w="60325" cmpd="sng">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854052" y="806500"/>
            <a:ext cx="6696744" cy="60424"/>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Diagram 14"/>
          <p:cNvGraphicFramePr/>
          <p:nvPr/>
        </p:nvGraphicFramePr>
        <p:xfrm>
          <a:off x="3616572" y="1132097"/>
          <a:ext cx="5171703" cy="331236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188640"/>
            <a:ext cx="10157354" cy="648072"/>
          </a:xfrm>
        </p:spPr>
        <p:txBody>
          <a:bodyPr>
            <a:normAutofit fontScale="90000"/>
          </a:bodyPr>
          <a:lstStyle/>
          <a:p>
            <a:r>
              <a:rPr lang="en-US" dirty="0" smtClean="0"/>
              <a:t>           </a:t>
            </a:r>
            <a:r>
              <a:rPr lang="en-US" u="sng" dirty="0" smtClean="0">
                <a:solidFill>
                  <a:schemeClr val="accent3">
                    <a:lumMod val="75000"/>
                  </a:schemeClr>
                </a:solidFill>
              </a:rPr>
              <a:t>Various table in Database</a:t>
            </a:r>
            <a:endParaRPr lang="en-IN" u="sng" dirty="0">
              <a:solidFill>
                <a:schemeClr val="accent3">
                  <a:lumMod val="75000"/>
                </a:schemeClr>
              </a:solidFill>
            </a:endParaRPr>
          </a:p>
        </p:txBody>
      </p:sp>
      <p:graphicFrame>
        <p:nvGraphicFramePr>
          <p:cNvPr id="26" name="Diagram 25"/>
          <p:cNvGraphicFramePr/>
          <p:nvPr/>
        </p:nvGraphicFramePr>
        <p:xfrm>
          <a:off x="2638028" y="1124744"/>
          <a:ext cx="6912768" cy="26642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3" name="Diagram 2"/>
          <p:cNvGraphicFramePr/>
          <p:nvPr/>
        </p:nvGraphicFramePr>
        <p:xfrm>
          <a:off x="3070076" y="3933056"/>
          <a:ext cx="6048672" cy="22765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BEAC7"/>
            </a:gs>
            <a:gs pos="17999">
              <a:srgbClr val="FEE7F2"/>
            </a:gs>
            <a:gs pos="36000">
              <a:srgbClr val="FAC77D"/>
            </a:gs>
            <a:gs pos="61000">
              <a:srgbClr val="FBA97D"/>
            </a:gs>
            <a:gs pos="82001">
              <a:srgbClr val="FBD49C"/>
            </a:gs>
            <a:gs pos="100000">
              <a:srgbClr val="FEE7F2"/>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a:solidFill>
                  <a:schemeClr val="accent3">
                    <a:lumMod val="75000"/>
                  </a:schemeClr>
                </a:solidFill>
                <a:latin typeface="Arial Black" panose="020B0A04020102020204" pitchFamily="34" charset="0"/>
              </a:rPr>
              <a:t>HOMEPAGE</a:t>
            </a:r>
            <a:endParaRPr lang="en-IN" sz="2400" b="1" dirty="0">
              <a:solidFill>
                <a:schemeClr val="accent3">
                  <a:lumMod val="75000"/>
                </a:schemeClr>
              </a:solidFill>
              <a:latin typeface="Arial Black" panose="020B0A04020102020204" pitchFamily="34" charset="0"/>
            </a:endParaRPr>
          </a:p>
        </p:txBody>
      </p:sp>
      <p:pic>
        <p:nvPicPr>
          <p:cNvPr id="3" name="Content Placeholder 2" descr="Homepage"/>
          <p:cNvPicPr>
            <a:picLocks noChangeAspect="1"/>
          </p:cNvPicPr>
          <p:nvPr>
            <p:ph idx="1"/>
          </p:nvPr>
        </p:nvPicPr>
        <p:blipFill>
          <a:blip r:embed="rId1"/>
          <a:stretch>
            <a:fillRect/>
          </a:stretch>
        </p:blipFill>
        <p:spPr>
          <a:xfrm>
            <a:off x="1419225" y="1701800"/>
            <a:ext cx="9660890" cy="4819015"/>
          </a:xfrm>
          <a:prstGeom prst="rect">
            <a:avLst/>
          </a:prstGeom>
        </p:spPr>
      </p:pic>
    </p:spTree>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Books 16x9">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1644</Words>
  <Application>WPS Presentation</Application>
  <PresentationFormat>Custom</PresentationFormat>
  <Paragraphs>94</Paragraphs>
  <Slides>21</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SimSun</vt:lpstr>
      <vt:lpstr>Wingdings</vt:lpstr>
      <vt:lpstr>Century Gothic</vt:lpstr>
      <vt:lpstr>Berlin Sans FB Demi</vt:lpstr>
      <vt:lpstr>MV Boli</vt:lpstr>
      <vt:lpstr>Plantagenet Cherokee</vt:lpstr>
      <vt:lpstr>Segoe Print</vt:lpstr>
      <vt:lpstr>Calibri</vt:lpstr>
      <vt:lpstr>Times New Roman</vt:lpstr>
      <vt:lpstr>Arial Black</vt:lpstr>
      <vt:lpstr>Microsoft YaHei</vt:lpstr>
      <vt:lpstr>Arial Unicode MS</vt:lpstr>
      <vt:lpstr>Books 16x9</vt:lpstr>
      <vt:lpstr>Student Result Management System</vt:lpstr>
      <vt:lpstr>GROUP MEMBERS AND FACULTY MEMBERS</vt:lpstr>
      <vt:lpstr>PROJECT AIMS AND OBJECTIVES</vt:lpstr>
      <vt:lpstr> </vt:lpstr>
      <vt:lpstr>SOFTWARE TOOLS USED</vt:lpstr>
      <vt:lpstr>FUTURE SCOPE &amp; ENHANCEMENTS</vt:lpstr>
      <vt:lpstr>Various tables in Database</vt:lpstr>
      <vt:lpstr>           Various table in Database</vt:lpstr>
      <vt:lpstr>HOMEPAGE</vt:lpstr>
      <vt:lpstr>ADMIN LOGIN</vt:lpstr>
      <vt:lpstr>-:After Admin Login Page:-  DASHBOARD PAGE</vt:lpstr>
      <vt:lpstr>STUDENT LOGIN</vt:lpstr>
      <vt:lpstr>			After Student Login page                                                                                           -:RESULT PAGE:-</vt:lpstr>
      <vt:lpstr>-:CODE:- MODULES</vt:lpstr>
      <vt:lpstr>-:ADMIN MODULE:-</vt:lpstr>
      <vt:lpstr>-:STUDENT MODULE:-</vt:lpstr>
      <vt:lpstr>DATABASE  ADMIN DATA_TABLE</vt:lpstr>
      <vt:lpstr>STUDENT DATA_TABLE</vt:lpstr>
      <vt:lpstr>Advantages of Student Result Management System</vt:lpstr>
      <vt:lpstr>Bibliography- A bibliography accomplishes few things. These include:----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Library Management System</dc:title>
  <dc:creator>SHIMUL</dc:creator>
  <cp:lastModifiedBy>Pritam</cp:lastModifiedBy>
  <cp:revision>204</cp:revision>
  <dcterms:created xsi:type="dcterms:W3CDTF">2021-07-01T07:07:00Z</dcterms:created>
  <dcterms:modified xsi:type="dcterms:W3CDTF">2023-06-23T16:23:37Z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ICV">
    <vt:lpwstr>0AEFCC008D63421692DC73D95F084662</vt:lpwstr>
  </property>
  <property fmtid="{D5CDD505-2E9C-101B-9397-08002B2CF9AE}" pid="9" name="KSOProductBuildVer">
    <vt:lpwstr>1033-11.2.0.11219</vt:lpwstr>
  </property>
</Properties>
</file>